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58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63F2F-EB97-45DD-8F51-62333EE106F2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F8BC4-D179-4013-8AD1-B22BDF712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8BC4-D179-4013-8AD1-B22BDF7128B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47D5-342A-4613-8BED-C4CDAD112C0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C2D4-BD55-4000-A01C-144C9473A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47D5-342A-4613-8BED-C4CDAD112C0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C2D4-BD55-4000-A01C-144C9473A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47D5-342A-4613-8BED-C4CDAD112C0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C2D4-BD55-4000-A01C-144C9473A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47D5-342A-4613-8BED-C4CDAD112C0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C2D4-BD55-4000-A01C-144C9473A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47D5-342A-4613-8BED-C4CDAD112C0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C2D4-BD55-4000-A01C-144C9473A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47D5-342A-4613-8BED-C4CDAD112C0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C2D4-BD55-4000-A01C-144C9473A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47D5-342A-4613-8BED-C4CDAD112C0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C2D4-BD55-4000-A01C-144C9473A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47D5-342A-4613-8BED-C4CDAD112C0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C2D4-BD55-4000-A01C-144C9473A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47D5-342A-4613-8BED-C4CDAD112C0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C2D4-BD55-4000-A01C-144C9473A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47D5-342A-4613-8BED-C4CDAD112C0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C2D4-BD55-4000-A01C-144C9473A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47D5-342A-4613-8BED-C4CDAD112C0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C2D4-BD55-4000-A01C-144C9473A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B47D5-342A-4613-8BED-C4CDAD112C06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C2D4-BD55-4000-A01C-144C9473A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15016"/>
            <a:ext cx="6400800" cy="114298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cs typeface="Aharoni" pitchFamily="2" charset="-79"/>
              </a:rPr>
              <a:t>Пресвятая Богородица </a:t>
            </a:r>
          </a:p>
          <a:p>
            <a:r>
              <a:rPr lang="ru-RU" dirty="0" smtClean="0">
                <a:solidFill>
                  <a:schemeClr val="tx1"/>
                </a:solidFill>
                <a:cs typeface="Aharoni" pitchFamily="2" charset="-79"/>
              </a:rPr>
              <a:t>Дева Мария</a:t>
            </a:r>
            <a:endParaRPr lang="ru-RU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1026" name="Picture 2" descr="https://cf4.ppt-online.org/files4/slide/7/76VRZKFyOG1cbpnvCuUSqHDPkLAQNYjoIWJ8Td/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675"/>
            <a:ext cx="9144000" cy="6234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cf4.ppt-online.org/files4/slide/7/76VRZKFyOG1cbpnvCuUSqHDPkLAQNYjoIWJ8Td/slid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ка\Documents\пресвятая богородица\sk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«Бог видел, как юная Дева скромна</a:t>
            </a:r>
          </a:p>
          <a:p>
            <a:pPr>
              <a:buNone/>
            </a:pPr>
            <a:r>
              <a:rPr lang="ru-RU" dirty="0"/>
              <a:t>Сидит за работой все время она.</a:t>
            </a:r>
          </a:p>
          <a:p>
            <a:pPr>
              <a:buNone/>
            </a:pPr>
            <a:r>
              <a:rPr lang="ru-RU" dirty="0"/>
              <a:t>И к Богу любовь в ней горела огнем</a:t>
            </a:r>
          </a:p>
          <a:p>
            <a:pPr>
              <a:buNone/>
            </a:pPr>
            <a:r>
              <a:rPr lang="ru-RU" dirty="0"/>
              <a:t>Мария молилась и ночью и днем»</a:t>
            </a:r>
          </a:p>
          <a:p>
            <a:pPr>
              <a:buNone/>
            </a:pPr>
            <a:r>
              <a:rPr lang="ru-RU" dirty="0"/>
              <a:t>Дева Мария в беседах была сдержана, мудра, к бедным людям добра и никому не отказывала в помощи.</a:t>
            </a:r>
          </a:p>
          <a:p>
            <a:endParaRPr lang="ru-RU" dirty="0"/>
          </a:p>
        </p:txBody>
      </p:sp>
      <p:pic>
        <p:nvPicPr>
          <p:cNvPr id="5122" name="Picture 2" descr="C:\Users\Вика\Documents\пресвятая богородица\12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03244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7686700" cy="7683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Став взрослой, Дева Мария жила в семье старца Иосифа, который был назначен священниками ей опекуном</a:t>
            </a:r>
            <a:endParaRPr lang="ru-RU" sz="2800" dirty="0"/>
          </a:p>
        </p:txBody>
      </p:sp>
      <p:pic>
        <p:nvPicPr>
          <p:cNvPr id="14338" name="Picture 2" descr="https://cf4.ppt-online.org/files4/slide/7/76VRZKFyOG1cbpnvCuUSqHDPkLAQNYjoIWJ8Td/slide-16.jpg"/>
          <p:cNvPicPr>
            <a:picLocks noChangeAspect="1" noChangeArrowheads="1"/>
          </p:cNvPicPr>
          <p:nvPr/>
        </p:nvPicPr>
        <p:blipFill>
          <a:blip r:embed="rId3"/>
          <a:srcRect l="7324" r="8447" b="15645"/>
          <a:stretch>
            <a:fillRect/>
          </a:stretch>
        </p:blipFill>
        <p:spPr bwMode="auto">
          <a:xfrm>
            <a:off x="428596" y="0"/>
            <a:ext cx="7786742" cy="5393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cf4.ppt-online.org/files4/slide/7/76VRZKFyOG1cbpnvCuUSqHDPkLAQNYjoIWJ8Td/slid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3357554" cy="548324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sz="3400" dirty="0" smtClean="0"/>
              <a:t>Однажды </a:t>
            </a:r>
            <a:r>
              <a:rPr lang="ru-RU" sz="3400" dirty="0" smtClean="0"/>
              <a:t>перед Девой Марией появился Архангел Гавриил с благой вестью. Он сказал, что Мария скоро родит Сына и даст Ему имя Иисус. Это будет Сын Всевышнего. День, когда Мария узнала о том, что у нее родится Сын – Спаситель Мира называется Благовещение Пресвятой Богородицы</a:t>
            </a:r>
            <a:endParaRPr lang="ru-RU" sz="3400" dirty="0"/>
          </a:p>
        </p:txBody>
      </p:sp>
      <p:pic>
        <p:nvPicPr>
          <p:cNvPr id="18434" name="Picture 2" descr="https://cf4.ppt-online.org/files4/slide/7/76VRZKFyOG1cbpnvCuUSqHDPkLAQNYjoIWJ8Td/slide-19.jpg"/>
          <p:cNvPicPr>
            <a:picLocks noChangeAspect="1" noChangeArrowheads="1"/>
          </p:cNvPicPr>
          <p:nvPr/>
        </p:nvPicPr>
        <p:blipFill>
          <a:blip r:embed="rId2"/>
          <a:srcRect l="15381" r="24560" b="11734"/>
          <a:stretch>
            <a:fillRect/>
          </a:stretch>
        </p:blipFill>
        <p:spPr bwMode="auto">
          <a:xfrm>
            <a:off x="3286084" y="409557"/>
            <a:ext cx="5857916" cy="6448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cf4.ppt-online.org/files4/slide/7/76VRZKFyOG1cbpnvCuUSqHDPkLAQNYjoIWJ8Td/slide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5929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ика\Documents\пресвятая богородица\sk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982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6249" y="0"/>
            <a:ext cx="4400552" cy="72454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Давным-давно в </a:t>
            </a:r>
            <a:r>
              <a:rPr lang="ru-RU" sz="2000" dirty="0" err="1"/>
              <a:t>Галилейском</a:t>
            </a:r>
            <a:r>
              <a:rPr lang="ru-RU" sz="2000" dirty="0"/>
              <a:t> городе </a:t>
            </a:r>
            <a:r>
              <a:rPr lang="ru-RU" sz="2000" dirty="0" err="1"/>
              <a:t>Назарете</a:t>
            </a:r>
            <a:r>
              <a:rPr lang="ru-RU" sz="2000" dirty="0"/>
              <a:t> жила благочестивая семья – </a:t>
            </a:r>
            <a:r>
              <a:rPr lang="ru-RU" sz="2000" dirty="0" err="1"/>
              <a:t>Иоаким</a:t>
            </a:r>
            <a:r>
              <a:rPr lang="ru-RU" sz="2000" dirty="0"/>
              <a:t> и Анна. Прожили они долгую жизнь в трудах и молитвах, помогали бедным и больным. И все бы было хорошо, да вот только не было у них детей.</a:t>
            </a:r>
          </a:p>
          <a:p>
            <a:pPr>
              <a:buNone/>
            </a:pPr>
            <a:r>
              <a:rPr lang="ru-RU" sz="2000" dirty="0"/>
              <a:t>У всех соседей в домах звенели детские голоса, а у Анны сердце сжималось от горя. Днем и ночью молили они Бога о рождении ребенка. Но время шло и </a:t>
            </a:r>
            <a:r>
              <a:rPr lang="ru-RU" sz="2000" dirty="0" err="1"/>
              <a:t>Иоаким</a:t>
            </a:r>
            <a:r>
              <a:rPr lang="ru-RU" sz="2000" dirty="0"/>
              <a:t> </a:t>
            </a:r>
            <a:r>
              <a:rPr lang="ru-RU" sz="2000" dirty="0" err="1"/>
              <a:t>и</a:t>
            </a:r>
            <a:r>
              <a:rPr lang="ru-RU" sz="2000" dirty="0"/>
              <a:t> Анна стали пожилыми.</a:t>
            </a:r>
          </a:p>
          <a:p>
            <a:pPr>
              <a:buNone/>
            </a:pPr>
            <a:r>
              <a:rPr lang="ru-RU" sz="2000" dirty="0"/>
              <a:t>От горя и печали </a:t>
            </a:r>
            <a:r>
              <a:rPr lang="ru-RU" sz="2000" dirty="0" err="1"/>
              <a:t>Иоаким</a:t>
            </a:r>
            <a:r>
              <a:rPr lang="ru-RU" sz="2000" dirty="0"/>
              <a:t> ушел в горы, где молил о рождении ребенка. Анна же оставшись дома, в слезах вышла в сад. Вокруг зеленела трава, цвели цветы. Анна села под дерево и увидела на нем гнездо, в котором птица кормила своих птенцов. Еще сильнее заплакала Анна, еще сильнее стала просить Бога послать ей ребенка.</a:t>
            </a:r>
          </a:p>
        </p:txBody>
      </p:sp>
      <p:pic>
        <p:nvPicPr>
          <p:cNvPr id="8" name="Picture 2" descr="C:\Users\Вика\Documents\пресвятая богородица\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21481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cf4.ppt-online.org/files4/slide/7/76VRZKFyOG1cbpnvCuUSqHDPkLAQNYjoIWJ8Td/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7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Перед Анной тоже появился Ангел, который сообщил ей о скором рождении дочери. </a:t>
            </a:r>
            <a:endParaRPr lang="ru-RU" dirty="0"/>
          </a:p>
        </p:txBody>
      </p:sp>
      <p:pic>
        <p:nvPicPr>
          <p:cNvPr id="4" name="Picture 2" descr="https://cf4.ppt-online.org/files4/slide/7/76VRZKFyOG1cbpnvCuUSqHDPkLAQNYjoIWJ8Td/slide-7.jpg"/>
          <p:cNvPicPr>
            <a:picLocks noChangeAspect="1" noChangeArrowheads="1"/>
          </p:cNvPicPr>
          <p:nvPr/>
        </p:nvPicPr>
        <p:blipFill>
          <a:blip r:embed="rId2"/>
          <a:srcRect l="66309" t="7822" r="2197" b="6128"/>
          <a:stretch>
            <a:fillRect/>
          </a:stretch>
        </p:blipFill>
        <p:spPr bwMode="auto">
          <a:xfrm>
            <a:off x="6072166" y="0"/>
            <a:ext cx="3071834" cy="6286520"/>
          </a:xfrm>
          <a:prstGeom prst="rect">
            <a:avLst/>
          </a:prstGeom>
          <a:noFill/>
        </p:spPr>
      </p:pic>
      <p:pic>
        <p:nvPicPr>
          <p:cNvPr id="5" name="Picture 2" descr="C:\Users\Вика\Documents\пресвятая богородица\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48817"/>
          <a:stretch>
            <a:fillRect/>
          </a:stretch>
        </p:blipFill>
        <p:spPr bwMode="auto">
          <a:xfrm>
            <a:off x="3428992" y="0"/>
            <a:ext cx="346265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Иоаким</a:t>
            </a:r>
            <a:r>
              <a:rPr lang="ru-RU" dirty="0" smtClean="0"/>
              <a:t> и Анна очень обрадовались</a:t>
            </a:r>
            <a:endParaRPr lang="ru-RU" dirty="0"/>
          </a:p>
        </p:txBody>
      </p:sp>
      <p:pic>
        <p:nvPicPr>
          <p:cNvPr id="7170" name="Picture 2" descr="https://cf4.ppt-online.org/files4/slide/7/76VRZKFyOG1cbpnvCuUSqHDPkLAQNYjoIWJ8Td/slide-8.jpg"/>
          <p:cNvPicPr>
            <a:picLocks noChangeAspect="1" noChangeArrowheads="1"/>
          </p:cNvPicPr>
          <p:nvPr/>
        </p:nvPicPr>
        <p:blipFill>
          <a:blip r:embed="rId2"/>
          <a:srcRect t="7823" r="6982" b="27640"/>
          <a:stretch>
            <a:fillRect/>
          </a:stretch>
        </p:blipFill>
        <p:spPr bwMode="auto">
          <a:xfrm>
            <a:off x="0" y="0"/>
            <a:ext cx="9072626" cy="4714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4643446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Обрадованные супруги поблагодарили Бога за эту весть и пообещали отдать ребенка в Храм на воспитание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cf4.ppt-online.org/files4/slide/7/76VRZKFyOG1cbpnvCuUSqHDPkLAQNYjoIWJ8Td/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cf4.ppt-online.org/files4/slide/7/76VRZKFyOG1cbpnvCuUSqHDPkLAQNYjoIWJ8Td/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cf4.ppt-online.org/files4/slide/7/76VRZKFyOG1cbpnvCuUSqHDPkLAQNYjoIWJ8Td/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cf4.ppt-online.org/files4/slide/7/76VRZKFyOG1cbpnvCuUSqHDPkLAQNYjoIWJ8Td/slid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302</Words>
  <Application>Microsoft Office PowerPoint</Application>
  <PresentationFormat>Экран (4:3)</PresentationFormat>
  <Paragraphs>16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7</cp:revision>
  <dcterms:created xsi:type="dcterms:W3CDTF">2025-03-23T13:38:05Z</dcterms:created>
  <dcterms:modified xsi:type="dcterms:W3CDTF">2025-03-23T14:39:33Z</dcterms:modified>
</cp:coreProperties>
</file>