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72" r:id="rId7"/>
    <p:sldId id="262" r:id="rId8"/>
    <p:sldId id="264" r:id="rId9"/>
    <p:sldId id="265" r:id="rId10"/>
    <p:sldId id="268" r:id="rId11"/>
    <p:sldId id="270" r:id="rId12"/>
    <p:sldId id="269" r:id="rId13"/>
    <p:sldId id="261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91;&#1084;&#1085;&#1099;&#1077;%20&#1087;&#1072;&#1083;&#1100;&#1095;&#1080;&#1082;&#1080;.docx" TargetMode="External"/><Relationship Id="rId2" Type="http://schemas.openxmlformats.org/officeDocument/2006/relationships/hyperlink" Target="1e6944e7506a1cee405283721a906677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80;&#1075;&#1088;&#1099;%20&#1089;%20&#1087;&#1088;&#1077;&#1076;&#1084;&#1077;&#1090;&#1072;&#1084;&#1080;%20&#1076;&#1086;&#1084;&#1072;&#1096;&#1085;&#1077;&#1075;&#1086;%20&#1086;&#1073;&#1080;&#1093;&#1086;&#1076;&#1072;.docx" TargetMode="External"/><Relationship Id="rId4" Type="http://schemas.openxmlformats.org/officeDocument/2006/relationships/hyperlink" Target="&#1057;&#1077;&#1084;&#1080;&#1085;&#1072;&#1088;-%20&#1087;&#1088;&#1072;&#1082;&#1090;&#1080;&#1082;&#1091;&#1084;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2;&#1083;&#1100;&#1095;&#1080;&#1082;&#1086;&#1074;&#1099;&#1077;%20&#1080;&#1075;&#1088;&#1099;.pptx" TargetMode="External"/><Relationship Id="rId2" Type="http://schemas.openxmlformats.org/officeDocument/2006/relationships/hyperlink" Target="&#1087;&#1077;&#1088;&#1089;&#1087;&#1077;&#1082;&#1090;&#1080;&#1074;&#1085;&#1099;&#1081;%20&#1087;&#1083;&#1072;&#1085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4;&#1072;&#1089;&#1089;&#1072;&#1078;.ppt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&#1088;&#1072;&#1073;&#1086;&#1090;&#1072;%20&#1089;%20&#1073;&#1091;&#1084;&#1072;&#1075;&#1086;&#1081;.pptx" TargetMode="External"/><Relationship Id="rId3" Type="http://schemas.openxmlformats.org/officeDocument/2006/relationships/hyperlink" Target="&#1087;&#1088;&#1080;&#1088;&#1086;&#1076;&#1085;&#1099;&#1081;%20&#1084;&#1072;&#1090;&#1077;&#1088;&#1080;&#1072;&#1083;.pptx" TargetMode="External"/><Relationship Id="rId7" Type="http://schemas.openxmlformats.org/officeDocument/2006/relationships/hyperlink" Target="&#1083;&#1077;&#1087;&#1082;&#1072;.pptx" TargetMode="External"/><Relationship Id="rId2" Type="http://schemas.openxmlformats.org/officeDocument/2006/relationships/hyperlink" Target="&#1089;&#1082;&#1088;&#1077;&#1087;&#1082;&#1080;,%20&#1087;&#1088;&#1080;&#1097;&#1077;&#1087;&#1082;&#1080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0;&#1079;%20&#1089;&#1087;&#1080;&#1095;&#1077;&#1082;.pptx" TargetMode="External"/><Relationship Id="rId5" Type="http://schemas.openxmlformats.org/officeDocument/2006/relationships/hyperlink" Target="&#1088;&#1080;&#1089;&#1086;&#1074;&#1072;&#1085;&#1080;&#1077;%20&#1085;&#1080;&#1090;&#1082;&#1072;&#1084;&#1080;.pptx" TargetMode="External"/><Relationship Id="rId10" Type="http://schemas.openxmlformats.org/officeDocument/2006/relationships/hyperlink" Target="&#1089;&#1091;&#1093;&#1086;&#1081;%20&#1073;&#1072;&#1089;&#1089;&#1077;&#1080;&#1085;.pptx" TargetMode="External"/><Relationship Id="rId4" Type="http://schemas.openxmlformats.org/officeDocument/2006/relationships/hyperlink" Target="&#1096;&#1085;&#1091;&#1088;&#1086;&#1074;&#1082;&#1072;.pptx" TargetMode="External"/><Relationship Id="rId9" Type="http://schemas.openxmlformats.org/officeDocument/2006/relationships/hyperlink" Target="&#1090;&#1088;&#1072;&#1092;&#1072;&#1088;&#1077;&#1090;&#1099;.ppt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7;&#1090;&#1086;&#1076;&#1080;&#1082;&#1072;%20%20&#1044;&#1086;&#1088;&#1086;&#1078;&#1082;&#1080;.docx" TargetMode="External"/><Relationship Id="rId2" Type="http://schemas.openxmlformats.org/officeDocument/2006/relationships/hyperlink" Target="&#1052;&#1077;&#1090;&#1086;&#1076;&#1080;&#1082;&#1072;%20&#1044;&#1086;&#1084;&#1080;&#1082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2;&#1077;&#1090;&#1086;&#1076;&#1080;&#1082;&#1072;%20&#1075;&#1088;&#1072;&#1092;&#1080;&#1095;&#1077;&#1089;&#1082;&#1080;&#1081;%20&#1076;&#1080;&#1082;&#1090;&#1072;&#1085;&#1090;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928671"/>
            <a:ext cx="8458200" cy="514711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Мелкой моторики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детьми старшего дошкольного возраста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образовательном процессе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 мероприятий по развитию мелкой моторики руки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родителями: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Анкетирование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Консультация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Семинар –практикум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Рекомендации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Перспективный план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Картотека пальчиковых игр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Картотека массажа кистей рук с использованием различных предметов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 – пространственная среда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«волшебный мешочек»;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- контейнеры с разнообразным материалом: болты, гайки, прищепки, бусинки, скрепки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- природный материал, макароны, крупы, семена для поделок;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мелкая мозаика, конструктор, разрезные картинки,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- разнообразные шнуровки;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5" action="ppaction://hlinkpres?slideindex=1&amp;slidetitle="/>
              </a:rPr>
              <a:t>- нитки, тесьма и ленты для плетения;</a:t>
            </a:r>
            <a:endParaRPr lang="ru-RU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pres?slideindex=1&amp;slidetitle="/>
              </a:rPr>
              <a:t>- спички, палочки, счетные палочки;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 action="ppaction://hlinkpres?slideindex=1&amp;slidetitle="/>
              </a:rPr>
              <a:t>- глина, пластилин;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уголь, мел, краски, карандаши, фломастеры;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 action="ppaction://hlinkpres?slideindex=1&amp;slidetitle="/>
              </a:rPr>
              <a:t>- бумага разной фактуры, ножницы;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 action="ppaction://hlinkpres?slideindex=1&amp;slidetitle="/>
              </a:rPr>
              <a:t>- различные трафареты;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 action="ppaction://hlinkpres?slideindex=1&amp;slidetitle="/>
              </a:rPr>
              <a:t>- сухой бассейн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 конец года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«Дорожки»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1857364"/>
          <a:ext cx="7786742" cy="4643470"/>
        </p:xfrm>
        <a:graphic>
          <a:graphicData uri="http://schemas.openxmlformats.org/presentationml/2006/ole">
            <p:oleObj spid="_x0000_s26625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«Домик»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4348" y="1643026"/>
          <a:ext cx="7239008" cy="5214974"/>
        </p:xfrm>
        <a:graphic>
          <a:graphicData uri="http://schemas.openxmlformats.org/presentationml/2006/ole">
            <p:oleObj spid="_x0000_s25601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4883153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«Графический диктант»</a:t>
            </a:r>
          </a:p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7158" y="1643050"/>
          <a:ext cx="8143932" cy="5214950"/>
        </p:xfrm>
        <a:graphic>
          <a:graphicData uri="http://schemas.openxmlformats.org/presentationml/2006/ole">
            <p:oleObj spid="_x0000_s24577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Создать условия способствующие развитию мелкой моторики у детей старшего дошкольного возраста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endParaRPr lang="ru-RU" sz="14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1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lvl="0">
              <a:buNone/>
            </a:pPr>
            <a:endParaRPr lang="ru-RU" sz="14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Проанализировать теоретические аспекты проблемы развития мелкой моторики в работах специалистов. </a:t>
            </a:r>
          </a:p>
          <a:p>
            <a:pPr lvl="0">
              <a:buNone/>
            </a:pP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Выявить уровень развития мелкой моторики рук у детей.</a:t>
            </a:r>
          </a:p>
          <a:p>
            <a:pPr lvl="0">
              <a:buNone/>
            </a:pP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Разработать комплекс мероприятий по организации процесса развития мелкой моторики руки.  </a:t>
            </a:r>
          </a:p>
          <a:p>
            <a:pPr lvl="0">
              <a:buNone/>
            </a:pP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Показать результативность созданных условий. </a:t>
            </a:r>
          </a:p>
          <a:p>
            <a:pPr>
              <a:buNone/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школе, на первом этапе обучения, дети часто испытывают затруднения с письмом: быстро устает рука, теряется рабочая строчка, не получается правильное написание букв. Эти затруднения обуславливаются неразвитостью мелкой моторики пальцев руки и недостаточной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зрительно-двигательной координации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«Руки дают человеку голову,</a:t>
            </a:r>
          </a:p>
          <a:p>
            <a:pPr algn="ctr"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затем поумневшая голова учит руки,</a:t>
            </a:r>
          </a:p>
          <a:p>
            <a:pPr algn="ctr"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 умелые руки снова </a:t>
            </a:r>
          </a:p>
          <a:p>
            <a:pPr algn="ctr"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способствуют развитию мозга» </a:t>
            </a:r>
          </a:p>
          <a:p>
            <a:pPr algn="ctr"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И.П.Павлов </a:t>
            </a:r>
          </a:p>
          <a:p>
            <a:pPr algn="ctr"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14422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/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«Домик», разработанная Н.И.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Гуткиной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«Дорожки» (по Л.А.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Венгеру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«Графический диктант» Д.Б.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Эльконина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 начало года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786454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«Дорожки»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0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42910" y="1643050"/>
          <a:ext cx="7929618" cy="5072098"/>
        </p:xfrm>
        <a:graphic>
          <a:graphicData uri="http://schemas.openxmlformats.org/presentationml/2006/ole">
            <p:oleObj spid="_x0000_s4101" name="Диаграмма" r:id="rId3" imgW="6096075" imgH="406708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1000132"/>
          </a:xfrm>
        </p:spPr>
        <p:txBody>
          <a:bodyPr>
            <a:normAutofit/>
          </a:bodyPr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72963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71472" y="1357298"/>
          <a:ext cx="8286808" cy="5500702"/>
        </p:xfrm>
        <a:graphic>
          <a:graphicData uri="http://schemas.openxmlformats.org/presentationml/2006/ole">
            <p:oleObj spid="_x0000_s23554" name="Диаграмма" r:id="rId3" imgW="6096075" imgH="4067089" progId="MSGraph.Chart.8">
              <p:embed followColorScheme="full"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3108" y="1142984"/>
            <a:ext cx="4289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Методика «Домик»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28594"/>
          </a:xfrm>
        </p:spPr>
        <p:txBody>
          <a:bodyPr>
            <a:normAutofit fontScale="90000"/>
          </a:bodyPr>
          <a:lstStyle/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28596" y="1285860"/>
          <a:ext cx="7715304" cy="5214974"/>
        </p:xfrm>
        <a:graphic>
          <a:graphicData uri="http://schemas.openxmlformats.org/presentationml/2006/ole">
            <p:oleObj spid="_x0000_s31745" name="Диаграмма" r:id="rId3" imgW="6096075" imgH="4067089" progId="MSGraph.Chart.8">
              <p:embed followColorScheme="full"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166" y="1071546"/>
            <a:ext cx="7643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Методика «Графический диктант»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329</TotalTime>
  <Words>315</Words>
  <PresentationFormat>Экран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Трек</vt:lpstr>
      <vt:lpstr>Диаграмма</vt:lpstr>
      <vt:lpstr>  развитие Мелкой моторики с детьми старшего дошкольного возраста в образовательном процессе</vt:lpstr>
      <vt:lpstr>Слайд 2</vt:lpstr>
      <vt:lpstr>Слайд 3</vt:lpstr>
      <vt:lpstr>Актуальность</vt:lpstr>
      <vt:lpstr>Слайд 5</vt:lpstr>
      <vt:lpstr>Методики</vt:lpstr>
      <vt:lpstr>      Диагностика начало года</vt:lpstr>
      <vt:lpstr>Слайд 8</vt:lpstr>
      <vt:lpstr>Слайд 9</vt:lpstr>
      <vt:lpstr> Комплекс мероприятий по развитию мелкой моторики руки</vt:lpstr>
      <vt:lpstr>Слайд 11</vt:lpstr>
      <vt:lpstr>Предметно – пространственная среда  </vt:lpstr>
      <vt:lpstr>Диагностика конец года 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Мелкая моторика с детьми старшего дошкольного возраста</dc:title>
  <dc:creator>ДОУ 4</dc:creator>
  <cp:lastModifiedBy>User</cp:lastModifiedBy>
  <cp:revision>41</cp:revision>
  <dcterms:created xsi:type="dcterms:W3CDTF">2014-10-23T08:57:05Z</dcterms:created>
  <dcterms:modified xsi:type="dcterms:W3CDTF">2009-10-08T20:06:03Z</dcterms:modified>
</cp:coreProperties>
</file>