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322" r:id="rId3"/>
    <p:sldId id="324" r:id="rId4"/>
    <p:sldId id="326" r:id="rId5"/>
    <p:sldId id="316" r:id="rId6"/>
    <p:sldId id="328" r:id="rId7"/>
    <p:sldId id="330" r:id="rId8"/>
    <p:sldId id="317" r:id="rId9"/>
    <p:sldId id="318" r:id="rId10"/>
    <p:sldId id="332" r:id="rId11"/>
    <p:sldId id="320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6A424-C859-4DE4-9D8E-8113B65F895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BEC7EF-CCB8-48F2-B1B5-4A4DBAB85AD3}">
      <dgm:prSet phldrT="[Текст]"/>
      <dgm:spPr/>
      <dgm:t>
        <a:bodyPr/>
        <a:lstStyle/>
        <a:p>
          <a:r>
            <a:rPr lang="ru-RU" dirty="0" smtClean="0"/>
            <a:t>Обязательная часть</a:t>
          </a:r>
          <a:endParaRPr lang="ru-RU" dirty="0"/>
        </a:p>
      </dgm:t>
    </dgm:pt>
    <dgm:pt modelId="{14EA399D-FA6F-47AE-9B38-2EA0F1A99323}" type="parTrans" cxnId="{A37217DA-4A1C-4CBD-B2BB-4E2541132959}">
      <dgm:prSet/>
      <dgm:spPr/>
      <dgm:t>
        <a:bodyPr/>
        <a:lstStyle/>
        <a:p>
          <a:endParaRPr lang="ru-RU"/>
        </a:p>
      </dgm:t>
    </dgm:pt>
    <dgm:pt modelId="{234F059D-A744-44A0-841F-B6989FB6E37D}" type="sibTrans" cxnId="{A37217DA-4A1C-4CBD-B2BB-4E2541132959}">
      <dgm:prSet/>
      <dgm:spPr/>
      <dgm:t>
        <a:bodyPr/>
        <a:lstStyle/>
        <a:p>
          <a:endParaRPr lang="ru-RU"/>
        </a:p>
      </dgm:t>
    </dgm:pt>
    <dgm:pt modelId="{C3EA5637-2A3A-429F-8B25-703F72FCB025}">
      <dgm:prSet phldrT="[Текст]"/>
      <dgm:spPr/>
      <dgm:t>
        <a:bodyPr/>
        <a:lstStyle/>
        <a:p>
          <a:r>
            <a:rPr lang="ru-RU" dirty="0" smtClean="0"/>
            <a:t>Федеральный государственный образовательный стандарт ДО</a:t>
          </a:r>
          <a:endParaRPr lang="ru-RU" dirty="0"/>
        </a:p>
      </dgm:t>
    </dgm:pt>
    <dgm:pt modelId="{AFCDDD0F-5892-4949-A1DC-ED1A955F8A1D}" type="parTrans" cxnId="{7CE714E6-C6F9-4ABF-9801-AE2ED4DBA77F}">
      <dgm:prSet/>
      <dgm:spPr/>
      <dgm:t>
        <a:bodyPr/>
        <a:lstStyle/>
        <a:p>
          <a:endParaRPr lang="ru-RU"/>
        </a:p>
      </dgm:t>
    </dgm:pt>
    <dgm:pt modelId="{88BF6CC4-C1CE-4D14-96DC-AEB3D46BD4DF}" type="sibTrans" cxnId="{7CE714E6-C6F9-4ABF-9801-AE2ED4DBA77F}">
      <dgm:prSet/>
      <dgm:spPr/>
      <dgm:t>
        <a:bodyPr/>
        <a:lstStyle/>
        <a:p>
          <a:endParaRPr lang="ru-RU"/>
        </a:p>
      </dgm:t>
    </dgm:pt>
    <dgm:pt modelId="{FC165859-E6E6-4E23-9580-1CC6E75BE400}">
      <dgm:prSet phldrT="[Текст]"/>
      <dgm:spPr/>
      <dgm:t>
        <a:bodyPr/>
        <a:lstStyle/>
        <a:p>
          <a:r>
            <a:rPr lang="ru-RU" dirty="0" smtClean="0"/>
            <a:t>Федеральная образовательная программа ДО </a:t>
          </a:r>
          <a:endParaRPr lang="ru-RU" dirty="0"/>
        </a:p>
      </dgm:t>
    </dgm:pt>
    <dgm:pt modelId="{F198AFBC-015E-47CC-97D6-F87941733F1E}" type="parTrans" cxnId="{B0804D67-22D4-4BC6-9E7B-09F25C1EBBFE}">
      <dgm:prSet/>
      <dgm:spPr/>
      <dgm:t>
        <a:bodyPr/>
        <a:lstStyle/>
        <a:p>
          <a:endParaRPr lang="ru-RU"/>
        </a:p>
      </dgm:t>
    </dgm:pt>
    <dgm:pt modelId="{B1ED794F-9B50-4946-997A-D4526E0EF634}" type="sibTrans" cxnId="{B0804D67-22D4-4BC6-9E7B-09F25C1EBBFE}">
      <dgm:prSet/>
      <dgm:spPr/>
      <dgm:t>
        <a:bodyPr/>
        <a:lstStyle/>
        <a:p>
          <a:endParaRPr lang="ru-RU"/>
        </a:p>
      </dgm:t>
    </dgm:pt>
    <dgm:pt modelId="{89A1DFDB-5A3C-4998-92D3-552C148881C8}">
      <dgm:prSet phldrT="[Текст]"/>
      <dgm:spPr/>
      <dgm:t>
        <a:bodyPr/>
        <a:lstStyle/>
        <a:p>
          <a:r>
            <a:rPr lang="ru-RU" dirty="0" smtClean="0"/>
            <a:t>Вариативная часть</a:t>
          </a:r>
          <a:endParaRPr lang="ru-RU" dirty="0"/>
        </a:p>
      </dgm:t>
    </dgm:pt>
    <dgm:pt modelId="{76DDBAF2-2CAC-4B63-B60F-8E68F3544621}" type="parTrans" cxnId="{F6DA908F-43DB-4ACF-9C9C-40B6ADDD415D}">
      <dgm:prSet/>
      <dgm:spPr/>
      <dgm:t>
        <a:bodyPr/>
        <a:lstStyle/>
        <a:p>
          <a:endParaRPr lang="ru-RU"/>
        </a:p>
      </dgm:t>
    </dgm:pt>
    <dgm:pt modelId="{38BCE4F1-38D9-49B5-8253-5CA0CE00D169}" type="sibTrans" cxnId="{F6DA908F-43DB-4ACF-9C9C-40B6ADDD415D}">
      <dgm:prSet/>
      <dgm:spPr/>
      <dgm:t>
        <a:bodyPr/>
        <a:lstStyle/>
        <a:p>
          <a:endParaRPr lang="ru-RU"/>
        </a:p>
      </dgm:t>
    </dgm:pt>
    <dgm:pt modelId="{7918BA78-DD58-40A1-B981-96F1E0A9F472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«Мы живём в России» / под ред. Н.Г.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Зеленовой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Л.Е. Осиповой.</a:t>
          </a:r>
        </a:p>
      </dgm:t>
    </dgm:pt>
    <dgm:pt modelId="{F566D4E1-6227-43E9-AA83-9FC925494852}" type="parTrans" cxnId="{A21603B3-B740-41F7-B25C-1EB044D09FEB}">
      <dgm:prSet/>
      <dgm:spPr/>
      <dgm:t>
        <a:bodyPr/>
        <a:lstStyle/>
        <a:p>
          <a:endParaRPr lang="ru-RU"/>
        </a:p>
      </dgm:t>
    </dgm:pt>
    <dgm:pt modelId="{671F6DB6-55BC-4E93-8C48-7AA881720E1C}" type="sibTrans" cxnId="{A21603B3-B740-41F7-B25C-1EB044D09FEB}">
      <dgm:prSet/>
      <dgm:spPr/>
      <dgm:t>
        <a:bodyPr/>
        <a:lstStyle/>
        <a:p>
          <a:endParaRPr lang="ru-RU"/>
        </a:p>
      </dgm:t>
    </dgm:pt>
    <dgm:pt modelId="{07557259-9F26-483A-AC3F-275F25AF455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-«Цветные ладошки» И.А. Лыкова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C5F456-0B75-4F59-BE85-F680DC1A97A4}" type="parTrans" cxnId="{9CC1A124-6E7B-4AF7-941D-DC898C66931F}">
      <dgm:prSet/>
      <dgm:spPr/>
      <dgm:t>
        <a:bodyPr/>
        <a:lstStyle/>
        <a:p>
          <a:endParaRPr lang="ru-RU"/>
        </a:p>
      </dgm:t>
    </dgm:pt>
    <dgm:pt modelId="{30AD3604-A7E2-4411-A9F7-15495E848579}" type="sibTrans" cxnId="{9CC1A124-6E7B-4AF7-941D-DC898C66931F}">
      <dgm:prSet/>
      <dgm:spPr/>
      <dgm:t>
        <a:bodyPr/>
        <a:lstStyle/>
        <a:p>
          <a:endParaRPr lang="ru-RU"/>
        </a:p>
      </dgm:t>
    </dgm:pt>
    <dgm:pt modelId="{A4357515-2551-41F9-946F-51A9D225D86A}" type="pres">
      <dgm:prSet presAssocID="{26C6A424-C859-4DE4-9D8E-8113B65F89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10C9E-6AD9-48E7-8CFE-192B253F56A2}" type="pres">
      <dgm:prSet presAssocID="{89A1DFDB-5A3C-4998-92D3-552C148881C8}" presName="boxAndChildren" presStyleCnt="0"/>
      <dgm:spPr/>
    </dgm:pt>
    <dgm:pt modelId="{8148D2DD-3AED-4BCB-8E36-0985511D552F}" type="pres">
      <dgm:prSet presAssocID="{89A1DFDB-5A3C-4998-92D3-552C148881C8}" presName="parentTextBox" presStyleLbl="node1" presStyleIdx="0" presStyleCnt="2"/>
      <dgm:spPr/>
      <dgm:t>
        <a:bodyPr/>
        <a:lstStyle/>
        <a:p>
          <a:endParaRPr lang="ru-RU"/>
        </a:p>
      </dgm:t>
    </dgm:pt>
    <dgm:pt modelId="{5E0F993C-0BF1-4F47-BE38-EFDD4AC64766}" type="pres">
      <dgm:prSet presAssocID="{89A1DFDB-5A3C-4998-92D3-552C148881C8}" presName="entireBox" presStyleLbl="node1" presStyleIdx="0" presStyleCnt="2"/>
      <dgm:spPr/>
      <dgm:t>
        <a:bodyPr/>
        <a:lstStyle/>
        <a:p>
          <a:endParaRPr lang="ru-RU"/>
        </a:p>
      </dgm:t>
    </dgm:pt>
    <dgm:pt modelId="{3D3C1A9F-B250-40D1-B99C-DF590E90A3D4}" type="pres">
      <dgm:prSet presAssocID="{89A1DFDB-5A3C-4998-92D3-552C148881C8}" presName="descendantBox" presStyleCnt="0"/>
      <dgm:spPr/>
    </dgm:pt>
    <dgm:pt modelId="{D1A50FC9-9492-4B32-98C5-7302939BCC2A}" type="pres">
      <dgm:prSet presAssocID="{7918BA78-DD58-40A1-B981-96F1E0A9F472}" presName="childTextBox" presStyleLbl="fgAccFollowNode1" presStyleIdx="0" presStyleCnt="4" custScaleX="498874" custScaleY="87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603FF-465F-4499-9FE4-91A6ABD7B260}" type="pres">
      <dgm:prSet presAssocID="{07557259-9F26-483A-AC3F-275F25AF4557}" presName="childTextBox" presStyleLbl="fgAccFollowNode1" presStyleIdx="1" presStyleCnt="4" custScaleX="256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29964-562D-4794-BDA3-22C2A8D00C12}" type="pres">
      <dgm:prSet presAssocID="{234F059D-A744-44A0-841F-B6989FB6E37D}" presName="sp" presStyleCnt="0"/>
      <dgm:spPr/>
    </dgm:pt>
    <dgm:pt modelId="{EF302819-BE40-4350-9F65-0AAEB243A4A7}" type="pres">
      <dgm:prSet presAssocID="{94BEC7EF-CCB8-48F2-B1B5-4A4DBAB85AD3}" presName="arrowAndChildren" presStyleCnt="0"/>
      <dgm:spPr/>
    </dgm:pt>
    <dgm:pt modelId="{8D4A3286-AC40-4FAA-8557-84D9FD57D824}" type="pres">
      <dgm:prSet presAssocID="{94BEC7EF-CCB8-48F2-B1B5-4A4DBAB85AD3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264C231A-8F7C-4BED-9A31-BC7B873B1DEC}" type="pres">
      <dgm:prSet presAssocID="{94BEC7EF-CCB8-48F2-B1B5-4A4DBAB85AD3}" presName="arrow" presStyleLbl="node1" presStyleIdx="1" presStyleCnt="2"/>
      <dgm:spPr/>
      <dgm:t>
        <a:bodyPr/>
        <a:lstStyle/>
        <a:p>
          <a:endParaRPr lang="ru-RU"/>
        </a:p>
      </dgm:t>
    </dgm:pt>
    <dgm:pt modelId="{A15867CC-CA42-49F2-BCFE-8AD2A6E46B84}" type="pres">
      <dgm:prSet presAssocID="{94BEC7EF-CCB8-48F2-B1B5-4A4DBAB85AD3}" presName="descendantArrow" presStyleCnt="0"/>
      <dgm:spPr/>
    </dgm:pt>
    <dgm:pt modelId="{E4535822-08D5-4903-A7B3-C5BD8E81D2D5}" type="pres">
      <dgm:prSet presAssocID="{C3EA5637-2A3A-429F-8B25-703F72FCB02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53EF2-5146-4D9E-AF0B-40F2C8035C8B}" type="pres">
      <dgm:prSet presAssocID="{FC165859-E6E6-4E23-9580-1CC6E75BE40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6EA571-AE42-488E-990C-F031407C9F77}" type="presOf" srcId="{C3EA5637-2A3A-429F-8B25-703F72FCB025}" destId="{E4535822-08D5-4903-A7B3-C5BD8E81D2D5}" srcOrd="0" destOrd="0" presId="urn:microsoft.com/office/officeart/2005/8/layout/process4"/>
    <dgm:cxn modelId="{A4B0E728-B8B4-42F6-875A-0B785FE283F7}" type="presOf" srcId="{7918BA78-DD58-40A1-B981-96F1E0A9F472}" destId="{D1A50FC9-9492-4B32-98C5-7302939BCC2A}" srcOrd="0" destOrd="0" presId="urn:microsoft.com/office/officeart/2005/8/layout/process4"/>
    <dgm:cxn modelId="{8DEDA528-733A-4982-BCE9-13CA8C633D08}" type="presOf" srcId="{94BEC7EF-CCB8-48F2-B1B5-4A4DBAB85AD3}" destId="{264C231A-8F7C-4BED-9A31-BC7B873B1DEC}" srcOrd="1" destOrd="0" presId="urn:microsoft.com/office/officeart/2005/8/layout/process4"/>
    <dgm:cxn modelId="{F6DA908F-43DB-4ACF-9C9C-40B6ADDD415D}" srcId="{26C6A424-C859-4DE4-9D8E-8113B65F8954}" destId="{89A1DFDB-5A3C-4998-92D3-552C148881C8}" srcOrd="1" destOrd="0" parTransId="{76DDBAF2-2CAC-4B63-B60F-8E68F3544621}" sibTransId="{38BCE4F1-38D9-49B5-8253-5CA0CE00D169}"/>
    <dgm:cxn modelId="{A37217DA-4A1C-4CBD-B2BB-4E2541132959}" srcId="{26C6A424-C859-4DE4-9D8E-8113B65F8954}" destId="{94BEC7EF-CCB8-48F2-B1B5-4A4DBAB85AD3}" srcOrd="0" destOrd="0" parTransId="{14EA399D-FA6F-47AE-9B38-2EA0F1A99323}" sibTransId="{234F059D-A744-44A0-841F-B6989FB6E37D}"/>
    <dgm:cxn modelId="{9CC1A124-6E7B-4AF7-941D-DC898C66931F}" srcId="{89A1DFDB-5A3C-4998-92D3-552C148881C8}" destId="{07557259-9F26-483A-AC3F-275F25AF4557}" srcOrd="1" destOrd="0" parTransId="{21C5F456-0B75-4F59-BE85-F680DC1A97A4}" sibTransId="{30AD3604-A7E2-4411-A9F7-15495E848579}"/>
    <dgm:cxn modelId="{ECC60400-46BC-4D6C-BC7E-B7EA5382F141}" type="presOf" srcId="{26C6A424-C859-4DE4-9D8E-8113B65F8954}" destId="{A4357515-2551-41F9-946F-51A9D225D86A}" srcOrd="0" destOrd="0" presId="urn:microsoft.com/office/officeart/2005/8/layout/process4"/>
    <dgm:cxn modelId="{A875EBA4-41A6-49D7-83F8-A1644ECE2812}" type="presOf" srcId="{94BEC7EF-CCB8-48F2-B1B5-4A4DBAB85AD3}" destId="{8D4A3286-AC40-4FAA-8557-84D9FD57D824}" srcOrd="0" destOrd="0" presId="urn:microsoft.com/office/officeart/2005/8/layout/process4"/>
    <dgm:cxn modelId="{B15E014D-7A2D-40CE-9122-FEC25425AA39}" type="presOf" srcId="{FC165859-E6E6-4E23-9580-1CC6E75BE400}" destId="{A4E53EF2-5146-4D9E-AF0B-40F2C8035C8B}" srcOrd="0" destOrd="0" presId="urn:microsoft.com/office/officeart/2005/8/layout/process4"/>
    <dgm:cxn modelId="{07A9A6D3-44C8-409E-B8B9-2DCF15C8A470}" type="presOf" srcId="{07557259-9F26-483A-AC3F-275F25AF4557}" destId="{671603FF-465F-4499-9FE4-91A6ABD7B260}" srcOrd="0" destOrd="0" presId="urn:microsoft.com/office/officeart/2005/8/layout/process4"/>
    <dgm:cxn modelId="{CCA37E3A-0968-4CFE-86F9-BF6FEB97E9CE}" type="presOf" srcId="{89A1DFDB-5A3C-4998-92D3-552C148881C8}" destId="{5E0F993C-0BF1-4F47-BE38-EFDD4AC64766}" srcOrd="1" destOrd="0" presId="urn:microsoft.com/office/officeart/2005/8/layout/process4"/>
    <dgm:cxn modelId="{7CE714E6-C6F9-4ABF-9801-AE2ED4DBA77F}" srcId="{94BEC7EF-CCB8-48F2-B1B5-4A4DBAB85AD3}" destId="{C3EA5637-2A3A-429F-8B25-703F72FCB025}" srcOrd="0" destOrd="0" parTransId="{AFCDDD0F-5892-4949-A1DC-ED1A955F8A1D}" sibTransId="{88BF6CC4-C1CE-4D14-96DC-AEB3D46BD4DF}"/>
    <dgm:cxn modelId="{34A53A51-7DEE-4D7D-95B9-398E9826FF85}" type="presOf" srcId="{89A1DFDB-5A3C-4998-92D3-552C148881C8}" destId="{8148D2DD-3AED-4BCB-8E36-0985511D552F}" srcOrd="0" destOrd="0" presId="urn:microsoft.com/office/officeart/2005/8/layout/process4"/>
    <dgm:cxn modelId="{A21603B3-B740-41F7-B25C-1EB044D09FEB}" srcId="{89A1DFDB-5A3C-4998-92D3-552C148881C8}" destId="{7918BA78-DD58-40A1-B981-96F1E0A9F472}" srcOrd="0" destOrd="0" parTransId="{F566D4E1-6227-43E9-AA83-9FC925494852}" sibTransId="{671F6DB6-55BC-4E93-8C48-7AA881720E1C}"/>
    <dgm:cxn modelId="{B0804D67-22D4-4BC6-9E7B-09F25C1EBBFE}" srcId="{94BEC7EF-CCB8-48F2-B1B5-4A4DBAB85AD3}" destId="{FC165859-E6E6-4E23-9580-1CC6E75BE400}" srcOrd="1" destOrd="0" parTransId="{F198AFBC-015E-47CC-97D6-F87941733F1E}" sibTransId="{B1ED794F-9B50-4946-997A-D4526E0EF634}"/>
    <dgm:cxn modelId="{87370324-CA89-4B5C-B94A-BAE86D9FE141}" type="presParOf" srcId="{A4357515-2551-41F9-946F-51A9D225D86A}" destId="{CA910C9E-6AD9-48E7-8CFE-192B253F56A2}" srcOrd="0" destOrd="0" presId="urn:microsoft.com/office/officeart/2005/8/layout/process4"/>
    <dgm:cxn modelId="{972E7A20-D08E-4DBC-A3DC-6DBC214479FE}" type="presParOf" srcId="{CA910C9E-6AD9-48E7-8CFE-192B253F56A2}" destId="{8148D2DD-3AED-4BCB-8E36-0985511D552F}" srcOrd="0" destOrd="0" presId="urn:microsoft.com/office/officeart/2005/8/layout/process4"/>
    <dgm:cxn modelId="{328F9EA3-3F77-405C-B6A0-CBFB7459F0CF}" type="presParOf" srcId="{CA910C9E-6AD9-48E7-8CFE-192B253F56A2}" destId="{5E0F993C-0BF1-4F47-BE38-EFDD4AC64766}" srcOrd="1" destOrd="0" presId="urn:microsoft.com/office/officeart/2005/8/layout/process4"/>
    <dgm:cxn modelId="{992E92C0-03B1-4F7B-A9F4-AF662227DD9D}" type="presParOf" srcId="{CA910C9E-6AD9-48E7-8CFE-192B253F56A2}" destId="{3D3C1A9F-B250-40D1-B99C-DF590E90A3D4}" srcOrd="2" destOrd="0" presId="urn:microsoft.com/office/officeart/2005/8/layout/process4"/>
    <dgm:cxn modelId="{DF2B692C-05AA-43DC-9C75-E8212121BD22}" type="presParOf" srcId="{3D3C1A9F-B250-40D1-B99C-DF590E90A3D4}" destId="{D1A50FC9-9492-4B32-98C5-7302939BCC2A}" srcOrd="0" destOrd="0" presId="urn:microsoft.com/office/officeart/2005/8/layout/process4"/>
    <dgm:cxn modelId="{20C1DBD0-06F9-4936-960B-9CA30C0A3FD0}" type="presParOf" srcId="{3D3C1A9F-B250-40D1-B99C-DF590E90A3D4}" destId="{671603FF-465F-4499-9FE4-91A6ABD7B260}" srcOrd="1" destOrd="0" presId="urn:microsoft.com/office/officeart/2005/8/layout/process4"/>
    <dgm:cxn modelId="{CE5FC23D-4CE7-4F34-9BE7-AB9E268F673B}" type="presParOf" srcId="{A4357515-2551-41F9-946F-51A9D225D86A}" destId="{8F729964-562D-4794-BDA3-22C2A8D00C12}" srcOrd="1" destOrd="0" presId="urn:microsoft.com/office/officeart/2005/8/layout/process4"/>
    <dgm:cxn modelId="{1E3491F4-4D74-4C53-957F-2745203A1DB1}" type="presParOf" srcId="{A4357515-2551-41F9-946F-51A9D225D86A}" destId="{EF302819-BE40-4350-9F65-0AAEB243A4A7}" srcOrd="2" destOrd="0" presId="urn:microsoft.com/office/officeart/2005/8/layout/process4"/>
    <dgm:cxn modelId="{7A20D246-57DB-4128-A232-27B7C29B27E0}" type="presParOf" srcId="{EF302819-BE40-4350-9F65-0AAEB243A4A7}" destId="{8D4A3286-AC40-4FAA-8557-84D9FD57D824}" srcOrd="0" destOrd="0" presId="urn:microsoft.com/office/officeart/2005/8/layout/process4"/>
    <dgm:cxn modelId="{A7A8F358-EAE3-4276-9D9F-456993BD4BA9}" type="presParOf" srcId="{EF302819-BE40-4350-9F65-0AAEB243A4A7}" destId="{264C231A-8F7C-4BED-9A31-BC7B873B1DEC}" srcOrd="1" destOrd="0" presId="urn:microsoft.com/office/officeart/2005/8/layout/process4"/>
    <dgm:cxn modelId="{EE3DF26A-90B3-4050-AE21-10AAE87B9E7B}" type="presParOf" srcId="{EF302819-BE40-4350-9F65-0AAEB243A4A7}" destId="{A15867CC-CA42-49F2-BCFE-8AD2A6E46B84}" srcOrd="2" destOrd="0" presId="urn:microsoft.com/office/officeart/2005/8/layout/process4"/>
    <dgm:cxn modelId="{00E82A5B-A245-45C0-8C60-F51EF00097EB}" type="presParOf" srcId="{A15867CC-CA42-49F2-BCFE-8AD2A6E46B84}" destId="{E4535822-08D5-4903-A7B3-C5BD8E81D2D5}" srcOrd="0" destOrd="0" presId="urn:microsoft.com/office/officeart/2005/8/layout/process4"/>
    <dgm:cxn modelId="{62124958-2591-4661-BCB7-7FF5912DD703}" type="presParOf" srcId="{A15867CC-CA42-49F2-BCFE-8AD2A6E46B84}" destId="{A4E53EF2-5146-4D9E-AF0B-40F2C8035C8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/>
      <dgm:spPr/>
      <dgm:t>
        <a:bodyPr/>
        <a:lstStyle/>
        <a:p>
          <a:r>
            <a:rPr lang="ru-RU" b="1" i="1" dirty="0" smtClean="0"/>
            <a:t>В проведении мониторинговых исследований</a:t>
          </a:r>
          <a:endParaRPr lang="ru-RU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3FC9492A-DE1F-401C-B845-9E3F71873CD5}">
      <dgm:prSet phldrT="[Текст]" phldr="1"/>
      <dgm:spPr/>
      <dgm:t>
        <a:bodyPr/>
        <a:lstStyle/>
        <a:p>
          <a:endParaRPr lang="ru-RU" dirty="0"/>
        </a:p>
      </dgm:t>
    </dgm:pt>
    <dgm:pt modelId="{122CAC7B-2B0D-40B2-A86A-21DC32AD5CEF}" type="parTrans" cxnId="{4647A4F3-ACEA-4B14-B86F-84E5DCDD4C2B}">
      <dgm:prSet/>
      <dgm:spPr/>
      <dgm:t>
        <a:bodyPr/>
        <a:lstStyle/>
        <a:p>
          <a:endParaRPr lang="ru-RU"/>
        </a:p>
      </dgm:t>
    </dgm:pt>
    <dgm:pt modelId="{95E1FBFF-F9FC-41DB-B5FA-8153D231CFB8}" type="sibTrans" cxnId="{4647A4F3-ACEA-4B14-B86F-84E5DCDD4C2B}">
      <dgm:prSet/>
      <dgm:spPr/>
      <dgm:t>
        <a:bodyPr/>
        <a:lstStyle/>
        <a:p>
          <a:endParaRPr lang="ru-RU"/>
        </a:p>
      </dgm:t>
    </dgm:pt>
    <dgm:pt modelId="{7F1ED4D2-6300-47B6-B10E-93561A36D723}">
      <dgm:prSet phldrT="[Текст]"/>
      <dgm:spPr/>
      <dgm:t>
        <a:bodyPr/>
        <a:lstStyle/>
        <a:p>
          <a:r>
            <a:rPr lang="ru-RU" b="1" i="1" dirty="0" smtClean="0"/>
            <a:t>В создании условий</a:t>
          </a:r>
          <a:endParaRPr lang="ru-RU" dirty="0"/>
        </a:p>
      </dgm:t>
    </dgm:pt>
    <dgm:pt modelId="{2663BEFC-B887-466D-8637-9A72A5E10686}" type="parTrans" cxnId="{032C87EB-E103-41B0-AC1C-5869BB57A2B5}">
      <dgm:prSet/>
      <dgm:spPr/>
      <dgm:t>
        <a:bodyPr/>
        <a:lstStyle/>
        <a:p>
          <a:endParaRPr lang="ru-RU"/>
        </a:p>
      </dgm:t>
    </dgm:pt>
    <dgm:pt modelId="{4C130AE4-6B38-4667-846E-D027DB598A07}" type="sibTrans" cxnId="{032C87EB-E103-41B0-AC1C-5869BB57A2B5}">
      <dgm:prSet/>
      <dgm:spPr/>
      <dgm:t>
        <a:bodyPr/>
        <a:lstStyle/>
        <a:p>
          <a:endParaRPr lang="ru-RU"/>
        </a:p>
      </dgm:t>
    </dgm:pt>
    <dgm:pt modelId="{980B5046-0C5F-4D1C-8A4C-BB288A15DCF7}">
      <dgm:prSet phldrT="[Текст]" phldr="1"/>
      <dgm:spPr/>
      <dgm:t>
        <a:bodyPr/>
        <a:lstStyle/>
        <a:p>
          <a:endParaRPr lang="ru-RU"/>
        </a:p>
      </dgm:t>
    </dgm:pt>
    <dgm:pt modelId="{EA172B3E-39ED-4941-9159-278A91E9EE4E}" type="parTrans" cxnId="{6184DA4A-ED4D-4CBE-9FE1-09006CD6A29D}">
      <dgm:prSet/>
      <dgm:spPr/>
      <dgm:t>
        <a:bodyPr/>
        <a:lstStyle/>
        <a:p>
          <a:endParaRPr lang="ru-RU"/>
        </a:p>
      </dgm:t>
    </dgm:pt>
    <dgm:pt modelId="{D7773AB0-2B0B-43B8-A56A-3CF4123497A0}" type="sibTrans" cxnId="{6184DA4A-ED4D-4CBE-9FE1-09006CD6A29D}">
      <dgm:prSet/>
      <dgm:spPr/>
      <dgm:t>
        <a:bodyPr/>
        <a:lstStyle/>
        <a:p>
          <a:endParaRPr lang="ru-RU"/>
        </a:p>
      </dgm:t>
    </dgm:pt>
    <dgm:pt modelId="{A0142179-FE32-44FF-83D7-96FF5B1435E4}">
      <dgm:prSet phldrT="[Текст]"/>
      <dgm:spPr/>
      <dgm:t>
        <a:bodyPr/>
        <a:lstStyle/>
        <a:p>
          <a:r>
            <a:rPr lang="ru-RU" b="1" i="1" dirty="0" smtClean="0"/>
            <a:t>В управлении детского сада</a:t>
          </a:r>
          <a:endParaRPr lang="ru-RU" dirty="0"/>
        </a:p>
      </dgm:t>
    </dgm:pt>
    <dgm:pt modelId="{393E0B06-D82F-4044-A701-1FD3EE9A02CA}" type="parTrans" cxnId="{E34D5984-5038-43C2-B2D2-B898E3757B3E}">
      <dgm:prSet/>
      <dgm:spPr/>
      <dgm:t>
        <a:bodyPr/>
        <a:lstStyle/>
        <a:p>
          <a:endParaRPr lang="ru-RU"/>
        </a:p>
      </dgm:t>
    </dgm:pt>
    <dgm:pt modelId="{7D75E640-8D0D-426A-B97D-516BCED60E18}" type="sibTrans" cxnId="{E34D5984-5038-43C2-B2D2-B898E3757B3E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45B71-182B-4DE4-B1C6-8B26B88C9C54}" type="pres">
      <dgm:prSet presAssocID="{6C3D5CFA-DA4F-482E-BDF1-0E30D4FF8930}" presName="sp" presStyleCnt="0"/>
      <dgm:spPr/>
    </dgm:pt>
    <dgm:pt modelId="{0F304AE9-031A-439D-8F37-7A7338662D21}" type="pres">
      <dgm:prSet presAssocID="{3FC9492A-DE1F-401C-B845-9E3F71873CD5}" presName="composite" presStyleCnt="0"/>
      <dgm:spPr/>
    </dgm:pt>
    <dgm:pt modelId="{480E20DF-9BBA-40DA-9A9D-1795557E91ED}" type="pres">
      <dgm:prSet presAssocID="{3FC9492A-DE1F-401C-B845-9E3F71873CD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9619D-DF2E-4A58-AAC2-1F8416160AFC}" type="pres">
      <dgm:prSet presAssocID="{3FC9492A-DE1F-401C-B845-9E3F71873CD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CF89A-BC44-406C-A76F-F95EA7664B4C}" type="pres">
      <dgm:prSet presAssocID="{95E1FBFF-F9FC-41DB-B5FA-8153D231CFB8}" presName="sp" presStyleCnt="0"/>
      <dgm:spPr/>
    </dgm:pt>
    <dgm:pt modelId="{FCF1152C-D6A2-476F-815C-C2C12996B86B}" type="pres">
      <dgm:prSet presAssocID="{980B5046-0C5F-4D1C-8A4C-BB288A15DCF7}" presName="composite" presStyleCnt="0"/>
      <dgm:spPr/>
    </dgm:pt>
    <dgm:pt modelId="{DDAFD2B3-DF13-49A4-A4B3-3B19CC1C0FDB}" type="pres">
      <dgm:prSet presAssocID="{980B5046-0C5F-4D1C-8A4C-BB288A15DC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42610-99F1-46CF-9B7F-78350EE727EB}" type="pres">
      <dgm:prSet presAssocID="{980B5046-0C5F-4D1C-8A4C-BB288A15DC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FF4FF5-5095-431C-8E40-0C075F106F15}" type="presOf" srcId="{1DCBC2BF-242F-41BE-B9A4-CB13E18B1723}" destId="{ACB9799A-4E75-4DA1-BE9B-CE4AED2608CE}" srcOrd="0" destOrd="0" presId="urn:microsoft.com/office/officeart/2005/8/layout/chevron2"/>
    <dgm:cxn modelId="{531F02A7-D8BE-4DBD-8E87-7C49BF1FF64C}" type="presOf" srcId="{7F1ED4D2-6300-47B6-B10E-93561A36D723}" destId="{F859619D-DF2E-4A58-AAC2-1F8416160AFC}" srcOrd="0" destOrd="0" presId="urn:microsoft.com/office/officeart/2005/8/layout/chevron2"/>
    <dgm:cxn modelId="{B7B2F6BD-9FBD-4B48-A2CC-CD75D596E647}" type="presOf" srcId="{1287E73B-6C79-45AD-9136-29F18BECD153}" destId="{1FF4A1DC-3D06-4F0F-9649-30AC79C6D7B9}" srcOrd="0" destOrd="0" presId="urn:microsoft.com/office/officeart/2005/8/layout/chevron2"/>
    <dgm:cxn modelId="{461BF76F-288F-4B3F-8776-27594926971A}" type="presOf" srcId="{980B5046-0C5F-4D1C-8A4C-BB288A15DCF7}" destId="{DDAFD2B3-DF13-49A4-A4B3-3B19CC1C0FDB}" srcOrd="0" destOrd="0" presId="urn:microsoft.com/office/officeart/2005/8/layout/chevron2"/>
    <dgm:cxn modelId="{4647A4F3-ACEA-4B14-B86F-84E5DCDD4C2B}" srcId="{1287E73B-6C79-45AD-9136-29F18BECD153}" destId="{3FC9492A-DE1F-401C-B845-9E3F71873CD5}" srcOrd="1" destOrd="0" parTransId="{122CAC7B-2B0D-40B2-A86A-21DC32AD5CEF}" sibTransId="{95E1FBFF-F9FC-41DB-B5FA-8153D231CFB8}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E1A91901-43FE-4EF3-8A95-04ADB306B686}" type="presOf" srcId="{3FC9492A-DE1F-401C-B845-9E3F71873CD5}" destId="{480E20DF-9BBA-40DA-9A9D-1795557E91ED}" srcOrd="0" destOrd="0" presId="urn:microsoft.com/office/officeart/2005/8/layout/chevron2"/>
    <dgm:cxn modelId="{032C87EB-E103-41B0-AC1C-5869BB57A2B5}" srcId="{3FC9492A-DE1F-401C-B845-9E3F71873CD5}" destId="{7F1ED4D2-6300-47B6-B10E-93561A36D723}" srcOrd="0" destOrd="0" parTransId="{2663BEFC-B887-466D-8637-9A72A5E10686}" sibTransId="{4C130AE4-6B38-4667-846E-D027DB598A07}"/>
    <dgm:cxn modelId="{6184DA4A-ED4D-4CBE-9FE1-09006CD6A29D}" srcId="{1287E73B-6C79-45AD-9136-29F18BECD153}" destId="{980B5046-0C5F-4D1C-8A4C-BB288A15DCF7}" srcOrd="2" destOrd="0" parTransId="{EA172B3E-39ED-4941-9159-278A91E9EE4E}" sibTransId="{D7773AB0-2B0B-43B8-A56A-3CF4123497A0}"/>
    <dgm:cxn modelId="{B2B07078-6C29-4535-A668-A788D30A97F3}" type="presOf" srcId="{A0142179-FE32-44FF-83D7-96FF5B1435E4}" destId="{F0642610-99F1-46CF-9B7F-78350EE727EB}" srcOrd="0" destOrd="0" presId="urn:microsoft.com/office/officeart/2005/8/layout/chevron2"/>
    <dgm:cxn modelId="{B410E20F-D4C6-447E-AA22-3E336E065D67}" type="presOf" srcId="{A20F6919-2683-4D43-98CA-45B651AF0D76}" destId="{7834FC31-43E6-4B45-BF09-AE6E362C4C51}" srcOrd="0" destOrd="0" presId="urn:microsoft.com/office/officeart/2005/8/layout/chevron2"/>
    <dgm:cxn modelId="{E34D5984-5038-43C2-B2D2-B898E3757B3E}" srcId="{980B5046-0C5F-4D1C-8A4C-BB288A15DCF7}" destId="{A0142179-FE32-44FF-83D7-96FF5B1435E4}" srcOrd="0" destOrd="0" parTransId="{393E0B06-D82F-4044-A701-1FD3EE9A02CA}" sibTransId="{7D75E640-8D0D-426A-B97D-516BCED60E18}"/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5A34C30F-54B1-494C-8440-367EFB54006F}" type="presParOf" srcId="{1FF4A1DC-3D06-4F0F-9649-30AC79C6D7B9}" destId="{054ED963-2A04-48C1-850C-FC9E0681F9B0}" srcOrd="0" destOrd="0" presId="urn:microsoft.com/office/officeart/2005/8/layout/chevron2"/>
    <dgm:cxn modelId="{B294E16E-8BEF-4639-AD8C-8ECEC7E551C5}" type="presParOf" srcId="{054ED963-2A04-48C1-850C-FC9E0681F9B0}" destId="{7834FC31-43E6-4B45-BF09-AE6E362C4C51}" srcOrd="0" destOrd="0" presId="urn:microsoft.com/office/officeart/2005/8/layout/chevron2"/>
    <dgm:cxn modelId="{655B435C-6D10-4AE1-97B8-DAB83A027CCF}" type="presParOf" srcId="{054ED963-2A04-48C1-850C-FC9E0681F9B0}" destId="{ACB9799A-4E75-4DA1-BE9B-CE4AED2608CE}" srcOrd="1" destOrd="0" presId="urn:microsoft.com/office/officeart/2005/8/layout/chevron2"/>
    <dgm:cxn modelId="{FBC38ED2-4072-4B8B-8DB3-2D61208348D5}" type="presParOf" srcId="{1FF4A1DC-3D06-4F0F-9649-30AC79C6D7B9}" destId="{3F045B71-182B-4DE4-B1C6-8B26B88C9C54}" srcOrd="1" destOrd="0" presId="urn:microsoft.com/office/officeart/2005/8/layout/chevron2"/>
    <dgm:cxn modelId="{CA69A89F-495D-49D8-A6C8-B3705CB36BD1}" type="presParOf" srcId="{1FF4A1DC-3D06-4F0F-9649-30AC79C6D7B9}" destId="{0F304AE9-031A-439D-8F37-7A7338662D21}" srcOrd="2" destOrd="0" presId="urn:microsoft.com/office/officeart/2005/8/layout/chevron2"/>
    <dgm:cxn modelId="{BA453D51-8A87-4A6C-991C-79FF10446D1B}" type="presParOf" srcId="{0F304AE9-031A-439D-8F37-7A7338662D21}" destId="{480E20DF-9BBA-40DA-9A9D-1795557E91ED}" srcOrd="0" destOrd="0" presId="urn:microsoft.com/office/officeart/2005/8/layout/chevron2"/>
    <dgm:cxn modelId="{8CDB3A03-E9D6-4F02-BAF1-C8E05C67D21D}" type="presParOf" srcId="{0F304AE9-031A-439D-8F37-7A7338662D21}" destId="{F859619D-DF2E-4A58-AAC2-1F8416160AFC}" srcOrd="1" destOrd="0" presId="urn:microsoft.com/office/officeart/2005/8/layout/chevron2"/>
    <dgm:cxn modelId="{66D2B28A-D689-491D-A24B-1631FE74F199}" type="presParOf" srcId="{1FF4A1DC-3D06-4F0F-9649-30AC79C6D7B9}" destId="{F13CF89A-BC44-406C-A76F-F95EA7664B4C}" srcOrd="3" destOrd="0" presId="urn:microsoft.com/office/officeart/2005/8/layout/chevron2"/>
    <dgm:cxn modelId="{D7EB059A-5D9E-4D49-815B-53D7AF3DA003}" type="presParOf" srcId="{1FF4A1DC-3D06-4F0F-9649-30AC79C6D7B9}" destId="{FCF1152C-D6A2-476F-815C-C2C12996B86B}" srcOrd="4" destOrd="0" presId="urn:microsoft.com/office/officeart/2005/8/layout/chevron2"/>
    <dgm:cxn modelId="{BA4D1EB7-9324-45CC-BDA8-888AAE32AE39}" type="presParOf" srcId="{FCF1152C-D6A2-476F-815C-C2C12996B86B}" destId="{DDAFD2B3-DF13-49A4-A4B3-3B19CC1C0FDB}" srcOrd="0" destOrd="0" presId="urn:microsoft.com/office/officeart/2005/8/layout/chevron2"/>
    <dgm:cxn modelId="{0216081E-3BF6-436A-B737-D53D442D8C57}" type="presParOf" srcId="{FCF1152C-D6A2-476F-815C-C2C12996B86B}" destId="{F0642610-99F1-46CF-9B7F-78350EE727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 smtClean="0"/>
            <a:t>В просветительской деятельности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91EFD6-4E4D-43A5-913A-2B9D8B83A716}" type="presOf" srcId="{A20F6919-2683-4D43-98CA-45B651AF0D76}" destId="{7834FC31-43E6-4B45-BF09-AE6E362C4C51}" srcOrd="0" destOrd="0" presId="urn:microsoft.com/office/officeart/2005/8/layout/chevron2"/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20E48EA6-DCFA-4964-AAFB-C028E6B80F6B}" type="presOf" srcId="{1287E73B-6C79-45AD-9136-29F18BECD153}" destId="{1FF4A1DC-3D06-4F0F-9649-30AC79C6D7B9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585F1BFA-A588-409E-AEEC-0B502102422F}" type="presOf" srcId="{1DCBC2BF-242F-41BE-B9A4-CB13E18B1723}" destId="{ACB9799A-4E75-4DA1-BE9B-CE4AED2608CE}" srcOrd="0" destOrd="0" presId="urn:microsoft.com/office/officeart/2005/8/layout/chevron2"/>
    <dgm:cxn modelId="{37A38EC2-9C4D-4F0B-A39B-67873E892E89}" type="presParOf" srcId="{1FF4A1DC-3D06-4F0F-9649-30AC79C6D7B9}" destId="{054ED963-2A04-48C1-850C-FC9E0681F9B0}" srcOrd="0" destOrd="0" presId="urn:microsoft.com/office/officeart/2005/8/layout/chevron2"/>
    <dgm:cxn modelId="{15F3A7DB-E6A0-48C8-9FE1-6E93EFBE7BD7}" type="presParOf" srcId="{054ED963-2A04-48C1-850C-FC9E0681F9B0}" destId="{7834FC31-43E6-4B45-BF09-AE6E362C4C51}" srcOrd="0" destOrd="0" presId="urn:microsoft.com/office/officeart/2005/8/layout/chevron2"/>
    <dgm:cxn modelId="{B3355A01-373F-4DE1-92EA-66BF58236481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7E73B-6C79-45AD-9136-29F18BECD15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6919-2683-4D43-98CA-45B651AF0D76}">
      <dgm:prSet phldrT="[Текст]" phldr="1"/>
      <dgm:spPr/>
      <dgm:t>
        <a:bodyPr/>
        <a:lstStyle/>
        <a:p>
          <a:endParaRPr lang="ru-RU" dirty="0"/>
        </a:p>
      </dgm:t>
    </dgm:pt>
    <dgm:pt modelId="{4D58AA46-49EE-4FFE-ABD7-AD3BC83DB3A8}" type="parTrans" cxnId="{ACBB5B14-6ADF-43A3-BE4C-F2761181910B}">
      <dgm:prSet/>
      <dgm:spPr/>
      <dgm:t>
        <a:bodyPr/>
        <a:lstStyle/>
        <a:p>
          <a:endParaRPr lang="ru-RU"/>
        </a:p>
      </dgm:t>
    </dgm:pt>
    <dgm:pt modelId="{6C3D5CFA-DA4F-482E-BDF1-0E30D4FF8930}" type="sibTrans" cxnId="{ACBB5B14-6ADF-43A3-BE4C-F2761181910B}">
      <dgm:prSet/>
      <dgm:spPr/>
      <dgm:t>
        <a:bodyPr/>
        <a:lstStyle/>
        <a:p>
          <a:endParaRPr lang="ru-RU"/>
        </a:p>
      </dgm:t>
    </dgm:pt>
    <dgm:pt modelId="{1DCBC2BF-242F-41BE-B9A4-CB13E18B1723}">
      <dgm:prSet phldrT="[Текст]" custT="1"/>
      <dgm:spPr/>
      <dgm:t>
        <a:bodyPr/>
        <a:lstStyle/>
        <a:p>
          <a:r>
            <a:rPr lang="ru-RU" sz="2200" b="1" i="1" dirty="0" smtClean="0"/>
            <a:t>В воспитательно-образовательном процессе детского сада</a:t>
          </a:r>
          <a:endParaRPr lang="ru-RU" sz="2200" dirty="0"/>
        </a:p>
      </dgm:t>
    </dgm:pt>
    <dgm:pt modelId="{2D0AC080-133A-4FEB-8D00-1E643AD81D9A}" type="parTrans" cxnId="{8E13C575-AD07-4858-A34A-54B4B5AA65CB}">
      <dgm:prSet/>
      <dgm:spPr/>
      <dgm:t>
        <a:bodyPr/>
        <a:lstStyle/>
        <a:p>
          <a:endParaRPr lang="ru-RU"/>
        </a:p>
      </dgm:t>
    </dgm:pt>
    <dgm:pt modelId="{D87736C2-47D3-432F-9862-F61BF1C6E895}" type="sibTrans" cxnId="{8E13C575-AD07-4858-A34A-54B4B5AA65CB}">
      <dgm:prSet/>
      <dgm:spPr/>
      <dgm:t>
        <a:bodyPr/>
        <a:lstStyle/>
        <a:p>
          <a:endParaRPr lang="ru-RU"/>
        </a:p>
      </dgm:t>
    </dgm:pt>
    <dgm:pt modelId="{1FF4A1DC-3D06-4F0F-9649-30AC79C6D7B9}" type="pres">
      <dgm:prSet presAssocID="{1287E73B-6C79-45AD-9136-29F18BECD1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ED963-2A04-48C1-850C-FC9E0681F9B0}" type="pres">
      <dgm:prSet presAssocID="{A20F6919-2683-4D43-98CA-45B651AF0D76}" presName="composite" presStyleCnt="0"/>
      <dgm:spPr/>
    </dgm:pt>
    <dgm:pt modelId="{7834FC31-43E6-4B45-BF09-AE6E362C4C51}" type="pres">
      <dgm:prSet presAssocID="{A20F6919-2683-4D43-98CA-45B651AF0D7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9799A-4E75-4DA1-BE9B-CE4AED2608CE}" type="pres">
      <dgm:prSet presAssocID="{A20F6919-2683-4D43-98CA-45B651AF0D76}" presName="descendantText" presStyleLbl="alignAcc1" presStyleIdx="0" presStyleCnt="1" custLinFactNeighborX="2936" custLinFactNeighborY="11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3C575-AD07-4858-A34A-54B4B5AA65CB}" srcId="{A20F6919-2683-4D43-98CA-45B651AF0D76}" destId="{1DCBC2BF-242F-41BE-B9A4-CB13E18B1723}" srcOrd="0" destOrd="0" parTransId="{2D0AC080-133A-4FEB-8D00-1E643AD81D9A}" sibTransId="{D87736C2-47D3-432F-9862-F61BF1C6E895}"/>
    <dgm:cxn modelId="{874830F5-30CC-4427-AE23-45AE4A654F29}" type="presOf" srcId="{A20F6919-2683-4D43-98CA-45B651AF0D76}" destId="{7834FC31-43E6-4B45-BF09-AE6E362C4C51}" srcOrd="0" destOrd="0" presId="urn:microsoft.com/office/officeart/2005/8/layout/chevron2"/>
    <dgm:cxn modelId="{7EA7EFB2-7BAF-4D7A-A947-482654B2638F}" type="presOf" srcId="{1287E73B-6C79-45AD-9136-29F18BECD153}" destId="{1FF4A1DC-3D06-4F0F-9649-30AC79C6D7B9}" srcOrd="0" destOrd="0" presId="urn:microsoft.com/office/officeart/2005/8/layout/chevron2"/>
    <dgm:cxn modelId="{0EFCD1F8-B491-4CD9-89F2-89E846A6C38C}" type="presOf" srcId="{1DCBC2BF-242F-41BE-B9A4-CB13E18B1723}" destId="{ACB9799A-4E75-4DA1-BE9B-CE4AED2608CE}" srcOrd="0" destOrd="0" presId="urn:microsoft.com/office/officeart/2005/8/layout/chevron2"/>
    <dgm:cxn modelId="{ACBB5B14-6ADF-43A3-BE4C-F2761181910B}" srcId="{1287E73B-6C79-45AD-9136-29F18BECD153}" destId="{A20F6919-2683-4D43-98CA-45B651AF0D76}" srcOrd="0" destOrd="0" parTransId="{4D58AA46-49EE-4FFE-ABD7-AD3BC83DB3A8}" sibTransId="{6C3D5CFA-DA4F-482E-BDF1-0E30D4FF8930}"/>
    <dgm:cxn modelId="{3BA514CE-AB17-4017-B2AE-DB5DD98AC6AE}" type="presParOf" srcId="{1FF4A1DC-3D06-4F0F-9649-30AC79C6D7B9}" destId="{054ED963-2A04-48C1-850C-FC9E0681F9B0}" srcOrd="0" destOrd="0" presId="urn:microsoft.com/office/officeart/2005/8/layout/chevron2"/>
    <dgm:cxn modelId="{63ABC5AE-64EC-4C3A-B49A-8E77A29B233E}" type="presParOf" srcId="{054ED963-2A04-48C1-850C-FC9E0681F9B0}" destId="{7834FC31-43E6-4B45-BF09-AE6E362C4C51}" srcOrd="0" destOrd="0" presId="urn:microsoft.com/office/officeart/2005/8/layout/chevron2"/>
    <dgm:cxn modelId="{276B37EC-B389-40E5-8491-22FD8E75EDC3}" type="presParOf" srcId="{054ED963-2A04-48C1-850C-FC9E0681F9B0}" destId="{ACB9799A-4E75-4DA1-BE9B-CE4AED2608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0E8A9-59FA-4C53-938B-DA836A4FD0AF}" type="presOf" srcId="{77CD6FA7-F5D4-4EBC-8DB2-B20B71BC2055}" destId="{97AB522C-D1C3-43FA-8D7C-B5B8638BE320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CD6FA7-F5D4-4EBC-8DB2-B20B71BC2055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AB522C-D1C3-43FA-8D7C-B5B8638BE320}" type="pres">
      <dgm:prSet presAssocID="{77CD6FA7-F5D4-4EBC-8DB2-B20B71BC20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CFE94DB-D390-4B9C-8D21-B535C539D009}" type="presOf" srcId="{77CD6FA7-F5D4-4EBC-8DB2-B20B71BC2055}" destId="{97AB522C-D1C3-43FA-8D7C-B5B8638BE320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F993C-0BF1-4F47-BE38-EFDD4AC64766}">
      <dsp:nvSpPr>
        <dsp:cNvPr id="0" name=""/>
        <dsp:cNvSpPr/>
      </dsp:nvSpPr>
      <dsp:spPr>
        <a:xfrm>
          <a:off x="0" y="2452839"/>
          <a:ext cx="8247290" cy="1609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Вариативная часть</a:t>
          </a:r>
          <a:endParaRPr lang="ru-RU" sz="3000" kern="1200" dirty="0"/>
        </a:p>
      </dsp:txBody>
      <dsp:txXfrm>
        <a:off x="0" y="2452839"/>
        <a:ext cx="8247290" cy="869037"/>
      </dsp:txXfrm>
    </dsp:sp>
    <dsp:sp modelId="{D1A50FC9-9492-4B32-98C5-7302939BCC2A}">
      <dsp:nvSpPr>
        <dsp:cNvPr id="0" name=""/>
        <dsp:cNvSpPr/>
      </dsp:nvSpPr>
      <dsp:spPr>
        <a:xfrm>
          <a:off x="6990" y="3335006"/>
          <a:ext cx="5434247" cy="6496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«Мы живём в России» / под ред. Н.Г.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Зеленовой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Л.Е. Осиповой.</a:t>
          </a:r>
        </a:p>
      </dsp:txBody>
      <dsp:txXfrm>
        <a:off x="6990" y="3335006"/>
        <a:ext cx="5434247" cy="649657"/>
      </dsp:txXfrm>
    </dsp:sp>
    <dsp:sp modelId="{671603FF-465F-4499-9FE4-91A6ABD7B260}">
      <dsp:nvSpPr>
        <dsp:cNvPr id="0" name=""/>
        <dsp:cNvSpPr/>
      </dsp:nvSpPr>
      <dsp:spPr>
        <a:xfrm>
          <a:off x="5441238" y="3289689"/>
          <a:ext cx="2799061" cy="740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-«Цветные ладошки» И.А. Лыкова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1238" y="3289689"/>
        <a:ext cx="2799061" cy="740290"/>
      </dsp:txXfrm>
    </dsp:sp>
    <dsp:sp modelId="{264C231A-8F7C-4BED-9A31-BC7B873B1DEC}">
      <dsp:nvSpPr>
        <dsp:cNvPr id="0" name=""/>
        <dsp:cNvSpPr/>
      </dsp:nvSpPr>
      <dsp:spPr>
        <a:xfrm rot="10800000">
          <a:off x="0" y="1832"/>
          <a:ext cx="8247290" cy="24751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Обязательная часть</a:t>
          </a:r>
          <a:endParaRPr lang="ru-RU" sz="3000" kern="1200" dirty="0"/>
        </a:p>
      </dsp:txBody>
      <dsp:txXfrm rot="-10800000">
        <a:off x="0" y="1832"/>
        <a:ext cx="8247290" cy="868776"/>
      </dsp:txXfrm>
    </dsp:sp>
    <dsp:sp modelId="{E4535822-08D5-4903-A7B3-C5BD8E81D2D5}">
      <dsp:nvSpPr>
        <dsp:cNvPr id="0" name=""/>
        <dsp:cNvSpPr/>
      </dsp:nvSpPr>
      <dsp:spPr>
        <a:xfrm>
          <a:off x="0" y="870609"/>
          <a:ext cx="4123645" cy="7400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Федеральный государственный образовательный стандарт ДО</a:t>
          </a:r>
          <a:endParaRPr lang="ru-RU" sz="2200" kern="1200" dirty="0"/>
        </a:p>
      </dsp:txBody>
      <dsp:txXfrm>
        <a:off x="0" y="870609"/>
        <a:ext cx="4123645" cy="740068"/>
      </dsp:txXfrm>
    </dsp:sp>
    <dsp:sp modelId="{A4E53EF2-5146-4D9E-AF0B-40F2C8035C8B}">
      <dsp:nvSpPr>
        <dsp:cNvPr id="0" name=""/>
        <dsp:cNvSpPr/>
      </dsp:nvSpPr>
      <dsp:spPr>
        <a:xfrm>
          <a:off x="4123645" y="870609"/>
          <a:ext cx="4123645" cy="7400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Федеральная образовательная программа ДО </a:t>
          </a:r>
          <a:endParaRPr lang="ru-RU" sz="2200" kern="1200" dirty="0"/>
        </a:p>
      </dsp:txBody>
      <dsp:txXfrm>
        <a:off x="4123645" y="870609"/>
        <a:ext cx="4123645" cy="740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5453" y="135533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0" y="316137"/>
        <a:ext cx="632114" cy="270906"/>
      </dsp:txXfrm>
    </dsp:sp>
    <dsp:sp modelId="{ACB9799A-4E75-4DA1-BE9B-CE4AED2608CE}">
      <dsp:nvSpPr>
        <dsp:cNvPr id="0" name=""/>
        <dsp:cNvSpPr/>
      </dsp:nvSpPr>
      <dsp:spPr>
        <a:xfrm rot="5400000">
          <a:off x="3451599" y="-2819404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проведении мониторинговых исследований</a:t>
          </a:r>
          <a:endParaRPr lang="ru-RU" sz="2200" kern="1200" dirty="0"/>
        </a:p>
      </dsp:txBody>
      <dsp:txXfrm rot="-5400000">
        <a:off x="632115" y="28733"/>
        <a:ext cx="6197280" cy="529657"/>
      </dsp:txXfrm>
    </dsp:sp>
    <dsp:sp modelId="{480E20DF-9BBA-40DA-9A9D-1795557E91ED}">
      <dsp:nvSpPr>
        <dsp:cNvPr id="0" name=""/>
        <dsp:cNvSpPr/>
      </dsp:nvSpPr>
      <dsp:spPr>
        <a:xfrm rot="5400000">
          <a:off x="-135453" y="826950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0" y="1007554"/>
        <a:ext cx="632114" cy="270906"/>
      </dsp:txXfrm>
    </dsp:sp>
    <dsp:sp modelId="{F859619D-DF2E-4A58-AAC2-1F8416160AFC}">
      <dsp:nvSpPr>
        <dsp:cNvPr id="0" name=""/>
        <dsp:cNvSpPr/>
      </dsp:nvSpPr>
      <dsp:spPr>
        <a:xfrm rot="5400000">
          <a:off x="3451599" y="-2127987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создании условий</a:t>
          </a:r>
          <a:endParaRPr lang="ru-RU" sz="2200" kern="1200" dirty="0"/>
        </a:p>
      </dsp:txBody>
      <dsp:txXfrm rot="-5400000">
        <a:off x="632115" y="720150"/>
        <a:ext cx="6197280" cy="529657"/>
      </dsp:txXfrm>
    </dsp:sp>
    <dsp:sp modelId="{DDAFD2B3-DF13-49A4-A4B3-3B19CC1C0FDB}">
      <dsp:nvSpPr>
        <dsp:cNvPr id="0" name=""/>
        <dsp:cNvSpPr/>
      </dsp:nvSpPr>
      <dsp:spPr>
        <a:xfrm rot="5400000">
          <a:off x="-135453" y="1518367"/>
          <a:ext cx="903020" cy="632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-5400000">
        <a:off x="0" y="1698971"/>
        <a:ext cx="632114" cy="270906"/>
      </dsp:txXfrm>
    </dsp:sp>
    <dsp:sp modelId="{F0642610-99F1-46CF-9B7F-78350EE727EB}">
      <dsp:nvSpPr>
        <dsp:cNvPr id="0" name=""/>
        <dsp:cNvSpPr/>
      </dsp:nvSpPr>
      <dsp:spPr>
        <a:xfrm rot="5400000">
          <a:off x="3451599" y="-1436570"/>
          <a:ext cx="586963" cy="62259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управлении детского сада</a:t>
          </a:r>
          <a:endParaRPr lang="ru-RU" sz="2200" kern="1200" dirty="0"/>
        </a:p>
      </dsp:txBody>
      <dsp:txXfrm rot="-5400000">
        <a:off x="632115" y="1411567"/>
        <a:ext cx="6197280" cy="529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9304" y="139304"/>
          <a:ext cx="928694" cy="6500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325043"/>
        <a:ext cx="650085" cy="278609"/>
      </dsp:txXfrm>
    </dsp:sp>
    <dsp:sp modelId="{ACB9799A-4E75-4DA1-BE9B-CE4AED2608CE}">
      <dsp:nvSpPr>
        <dsp:cNvPr id="0" name=""/>
        <dsp:cNvSpPr/>
      </dsp:nvSpPr>
      <dsp:spPr>
        <a:xfrm rot="5400000">
          <a:off x="3452241" y="-2729807"/>
          <a:ext cx="603651" cy="62079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просветительской деятельности</a:t>
          </a:r>
          <a:endParaRPr lang="ru-RU" sz="2200" kern="1200" dirty="0"/>
        </a:p>
      </dsp:txBody>
      <dsp:txXfrm rot="-5400000">
        <a:off x="650086" y="101816"/>
        <a:ext cx="6178494" cy="544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4FC31-43E6-4B45-BF09-AE6E362C4C51}">
      <dsp:nvSpPr>
        <dsp:cNvPr id="0" name=""/>
        <dsp:cNvSpPr/>
      </dsp:nvSpPr>
      <dsp:spPr>
        <a:xfrm rot="5400000">
          <a:off x="-139032" y="139938"/>
          <a:ext cx="926881" cy="6488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-5400000">
        <a:off x="1" y="325313"/>
        <a:ext cx="648816" cy="278065"/>
      </dsp:txXfrm>
    </dsp:sp>
    <dsp:sp modelId="{ACB9799A-4E75-4DA1-BE9B-CE4AED2608CE}">
      <dsp:nvSpPr>
        <dsp:cNvPr id="0" name=""/>
        <dsp:cNvSpPr/>
      </dsp:nvSpPr>
      <dsp:spPr>
        <a:xfrm rot="5400000">
          <a:off x="3452196" y="-2730266"/>
          <a:ext cx="602472" cy="62092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i="1" kern="1200" dirty="0" smtClean="0"/>
            <a:t>В воспитательно-образовательном процессе детского сада</a:t>
          </a:r>
          <a:endParaRPr lang="ru-RU" sz="2200" kern="1200" dirty="0"/>
        </a:p>
      </dsp:txBody>
      <dsp:txXfrm rot="-5400000">
        <a:off x="648817" y="102523"/>
        <a:ext cx="6179821" cy="543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7F5D2-A691-43DD-A66D-025D35D777D6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CA442-F950-4A45-968F-7D55B54522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2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CA442-F950-4A45-968F-7D55B545227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CA442-F950-4A45-968F-7D55B545227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CA442-F950-4A45-968F-7D55B545227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6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1207-499C-40AA-A1BE-432130D5D3BD}" type="datetimeFigureOut">
              <a:rPr lang="ru-RU" smtClean="0"/>
              <a:pPr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8BDB-7BA8-4E70-8771-E9409200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75432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</a:rPr>
              <a:t>             </a:t>
            </a:r>
            <a:r>
              <a:rPr lang="ru-RU" sz="3600" b="1" dirty="0" smtClean="0">
                <a:solidFill>
                  <a:srgbClr val="00FFFF"/>
                </a:solidFill>
              </a:rPr>
              <a:t>КРАТКАЯ ПРЕЗЕНТАЦИЯ ОБРАЗОВАТЕЛЬНОЙ ПРОГРАММЫ</a:t>
            </a:r>
            <a:r>
              <a:rPr lang="ru-RU" sz="3600" b="1" dirty="0" smtClean="0">
                <a:solidFill>
                  <a:schemeClr val="bg1"/>
                </a:solidFill>
              </a:rPr>
              <a:t>        </a:t>
            </a:r>
            <a:endParaRPr lang="ru-RU" sz="3600" b="1" dirty="0" smtClean="0">
              <a:solidFill>
                <a:srgbClr val="FFFF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286256"/>
            <a:ext cx="4357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Муниципальное дошкольное образовательное учреждение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«Детский сад №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города Любима</a:t>
            </a:r>
          </a:p>
          <a:p>
            <a:pPr algn="r"/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2023 год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4577" y="357166"/>
            <a:ext cx="842968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Социальное партнерство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412776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Социокультурный контекст – это социальная и культурная среда, в которой человек растет и живет. Он также включает в себя влияние, которое среда оказывает на идеи и поведение человека. Социокультурный контекст воспитания является вариативной составляющей воспитательной программы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150987603"/>
              </p:ext>
            </p:extLst>
          </p:nvPr>
        </p:nvGraphicFramePr>
        <p:xfrm>
          <a:off x="9396536" y="5107769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45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среды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412776"/>
            <a:ext cx="857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 обеспечивает  ребенку  возможность  общения,  игры  и  совместной  деятельности, возможность  познавательного  развития, экспериментирования Отражает ценность семьи, людей разных поколений, радость общения с семьей.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 обеспечивает  ребенку  возможность  посильного  труда,  а  также  отражает  ценности труда  в  жизни  человека  и  государства.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 обеспечивает  ребенку  возможности  для  укрепления  здоровья,  раскрывает  смысл здорового образа жизни, физической культуры и спорта. 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 предоставляет  ребенку  возможность  погружения  в  культуру  России,  знакомства  с особенностями региональной культурной традиции.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089852192"/>
              </p:ext>
            </p:extLst>
          </p:nvPr>
        </p:nvGraphicFramePr>
        <p:xfrm>
          <a:off x="9396536" y="5107769"/>
          <a:ext cx="528641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8143932" cy="212365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  </a:t>
            </a:r>
          </a:p>
          <a:p>
            <a:pPr algn="r"/>
            <a:endParaRPr lang="ru-RU" sz="4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26" name="AutoShape 2" descr="https://emiclub.ru/wp-content/uploads/2019/07/elpoch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roka.co.il/image/catalog/Brands%20LOGO/e-mailing.png"/>
          <p:cNvSpPr>
            <a:spLocks noChangeAspect="1" noChangeArrowheads="1"/>
          </p:cNvSpPr>
          <p:nvPr/>
        </p:nvSpPr>
        <p:spPr bwMode="auto">
          <a:xfrm>
            <a:off x="155575" y="-2933700"/>
            <a:ext cx="5705475" cy="612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34806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ОБРАЗОВАНИЯ</a:t>
            </a: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4286256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6207"/>
            <a:ext cx="4572000" cy="370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25.11 2022г. № 1028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2632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375" y="2251754"/>
            <a:ext cx="832646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 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дошкольного возраста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6207"/>
            <a:ext cx="4572000" cy="11910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7999754" cy="134806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программы: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375" y="2251754"/>
            <a:ext cx="83264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Обеспечить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 России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освоения образовательной программы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Приобщать детей в соответствии с возрастными особенностями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 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Обеспечить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достижение детьми на этапе завершения ДО уровня развития, необходимого и достаточного для успешного освоения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ими образовательных программ начального общего образования.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alt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milamama.ru/wa-data/public/shop/categories/1295/129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656207"/>
            <a:ext cx="4572000" cy="11910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714356"/>
            <a:ext cx="8429684" cy="138499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600" b="1" dirty="0" smtClean="0">
                <a:solidFill>
                  <a:schemeClr val="bg1"/>
                </a:solidFill>
              </a:rPr>
              <a:t>ИСПОЛЬЗУЕМЫЕ ПРИМЕРНЫЕ ПРОГРАММЫ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62644278"/>
              </p:ext>
            </p:extLst>
          </p:nvPr>
        </p:nvGraphicFramePr>
        <p:xfrm>
          <a:off x="539552" y="2214554"/>
          <a:ext cx="82472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Разделы ФОП: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1340768"/>
            <a:ext cx="76037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воспитания; 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работы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1340768"/>
            <a:ext cx="785818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 задачи и направления воспитательной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Предусматривает приобщение детей к российским  традиционным духовным ценностям, включая  культурные ценности своей этнической группы, правилам и нормам поведения в российском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329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2714620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Ведущие цели:</a:t>
            </a:r>
          </a:p>
          <a:p>
            <a:r>
              <a:rPr lang="ru-RU" sz="2200" dirty="0" smtClean="0"/>
              <a:t>1. Обеспечение </a:t>
            </a:r>
            <a:r>
              <a:rPr lang="ru-RU" sz="2200" dirty="0" smtClean="0">
                <a:solidFill>
                  <a:srgbClr val="FF0000"/>
                </a:solidFill>
              </a:rPr>
              <a:t>единства подходов к воспитанию </a:t>
            </a:r>
            <a:r>
              <a:rPr lang="ru-RU" sz="2200" dirty="0" smtClean="0"/>
              <a:t>и обучению детей в условиях ДОО и семьи; повышение </a:t>
            </a:r>
            <a:r>
              <a:rPr lang="ru-RU" sz="2200" dirty="0" smtClean="0">
                <a:solidFill>
                  <a:srgbClr val="FF0000"/>
                </a:solidFill>
              </a:rPr>
              <a:t>воспитательного потенциала </a:t>
            </a:r>
            <a:r>
              <a:rPr lang="ru-RU" sz="2200" dirty="0" smtClean="0"/>
              <a:t>семьи.</a:t>
            </a:r>
          </a:p>
          <a:p>
            <a:endParaRPr lang="ru-RU" sz="2200" dirty="0" smtClean="0"/>
          </a:p>
          <a:p>
            <a:r>
              <a:rPr lang="ru-RU" sz="2200" dirty="0" smtClean="0"/>
              <a:t>2. Обеспечение </a:t>
            </a:r>
            <a:r>
              <a:rPr lang="ru-RU" sz="2200" dirty="0" smtClean="0">
                <a:solidFill>
                  <a:srgbClr val="FF0000"/>
                </a:solidFill>
              </a:rPr>
              <a:t>психолого-педагогической поддержки семьи </a:t>
            </a:r>
            <a:r>
              <a:rPr lang="ru-RU" sz="2200" dirty="0" smtClean="0"/>
              <a:t>и </a:t>
            </a:r>
            <a:r>
              <a:rPr lang="ru-RU" sz="2200" dirty="0" smtClean="0">
                <a:solidFill>
                  <a:srgbClr val="FF0000"/>
                </a:solidFill>
              </a:rPr>
              <a:t>повышение компетентности </a:t>
            </a:r>
            <a:r>
              <a:rPr lang="ru-RU" sz="2200" dirty="0" smtClean="0"/>
              <a:t>родителей в вопросах образования, охраны и укрепления здоровья детей раннего и дошкольного возраста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357166"/>
            <a:ext cx="8429684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solidFill>
                  <a:schemeClr val="bg1"/>
                </a:solidFill>
              </a:rPr>
              <a:t>ХАРАКТЕРИСТИКА 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ВЗАИМОДЕЙСТВИЯ ПЕДАГОГИЧЕСКОГО КОЛЛЕКТИВА С СЕМЬЯМИ ВОСПИТАННИКОВ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786" y="2214554"/>
            <a:ext cx="742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Участие родителей в жизни детского сада: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571472" y="2714620"/>
          <a:ext cx="685804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71472" y="478632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71472" y="5500702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370</Words>
  <Application>Microsoft Office PowerPoint</Application>
  <PresentationFormat>Экран (4:3)</PresentationFormat>
  <Paragraphs>82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Kindergarten</dc:creator>
  <cp:lastModifiedBy>Lyuba</cp:lastModifiedBy>
  <cp:revision>179</cp:revision>
  <dcterms:created xsi:type="dcterms:W3CDTF">2022-11-26T14:28:07Z</dcterms:created>
  <dcterms:modified xsi:type="dcterms:W3CDTF">2023-09-17T19:29:01Z</dcterms:modified>
</cp:coreProperties>
</file>