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B30CF-4D22-4B4F-8CFB-DEF824A5E74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ED3E-460E-4D39-84B3-9CB0413F2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5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88F3C85-D1CD-4A47-868F-A1A1199C7912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A6F8FC-139C-41FD-8A5C-2267535FF8E9}" type="slidenum">
              <a:rPr lang="ru-RU" smtClean="0"/>
              <a:pPr eaLnBrk="1" hangingPunct="1"/>
              <a:t>13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869A4C4-0047-41CB-B073-5D742F152B56}" type="slidenum">
              <a:rPr lang="ru-RU" smtClean="0"/>
              <a:pPr eaLnBrk="1" hangingPunct="1"/>
              <a:t>14</a:t>
            </a:fld>
            <a:endParaRPr lang="ru-RU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37D938-CE01-414C-AD7E-E796C9FEBC44}" type="slidenum">
              <a:rPr lang="ru-RU" smtClean="0"/>
              <a:pPr eaLnBrk="1" hangingPunct="1"/>
              <a:t>15</a:t>
            </a:fld>
            <a:endParaRPr lang="ru-RU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762A47E-5A5D-4F98-9B02-9A3DE79EA8C2}" type="slidenum">
              <a:rPr lang="ru-RU" smtClean="0"/>
              <a:pPr eaLnBrk="1" hangingPunct="1"/>
              <a:t>16</a:t>
            </a:fld>
            <a:endParaRPr lang="ru-RU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5C04A4-4EB0-41EF-8053-A6C4699AF3A3}" type="slidenum">
              <a:rPr lang="ru-RU" smtClean="0"/>
              <a:pPr eaLnBrk="1" hangingPunct="1"/>
              <a:t>17</a:t>
            </a:fld>
            <a:endParaRPr lang="ru-RU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1CEB57C-DDDB-4205-9395-8DEEF8E523AF}" type="slidenum">
              <a:rPr lang="ru-RU" smtClean="0"/>
              <a:pPr eaLnBrk="1" hangingPunct="1"/>
              <a:t>18</a:t>
            </a:fld>
            <a:endParaRPr lang="ru-RU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CBEA630-DF89-4D6D-BDB0-3B3D08CECDC9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89643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85A1E7-CD39-476C-A1B2-31E5EC23A962}" type="slidenum">
              <a:rPr lang="ru-RU" smtClean="0"/>
              <a:pPr eaLnBrk="1" hangingPunct="1"/>
              <a:t>20</a:t>
            </a:fld>
            <a:endParaRPr lang="ru-RU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27CA0D2-5D86-4A82-85DC-4C5A01E20A3D}" type="slidenum">
              <a:rPr lang="ru-RU" smtClean="0"/>
              <a:pPr eaLnBrk="1" hangingPunct="1"/>
              <a:t>25</a:t>
            </a:fld>
            <a:endParaRPr lang="ru-RU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8CA083-424C-49AE-A877-A044BAC506EC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580B00E-FBAE-4DC8-999B-68A901E264B7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AB47EAC-B869-443C-8627-BB595361D814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5E329CD-1477-4C45-B6F1-E3CE414772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B0B6DC-B76C-43D4-9AD3-78D6B16E8ADE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4E160E7-688C-49BC-8B65-2DDD9A88326B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BA9B4A8-FDAD-4FAF-873F-2061554B6A4C}" type="slidenum">
              <a:rPr lang="ru-RU" smtClean="0"/>
              <a:pPr eaLnBrk="1" hangingPunct="1"/>
              <a:t>11</a:t>
            </a:fld>
            <a:endParaRPr lang="ru-RU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8B543B-8466-4A2E-9501-67006FE410F5}" type="slidenum">
              <a:rPr lang="ru-RU" smtClean="0"/>
              <a:pPr eaLnBrk="1" hangingPunct="1"/>
              <a:t>12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8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5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0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1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2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6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9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0481-57D9-4707-A6B6-A2BD2B70F23E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8653-D9EC-4863-A504-D06BE5D81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0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A:\&#1040;&#1083;&#1092;&#1072;&#1074;&#1080;&#1090;%20&#1082;&#1080;&#1088;&#1080;&#1083;&#1083;&#1080;&#1094;&#1099;%20&#1080;%20&#1075;&#1083;&#1072;&#1075;&#1086;&#1083;&#1080;&#1094;&#1099;.files\kgc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orthodoxkuban.com.ru/uploads/posts/2009-05/1243183602_dsc02198_resize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hyperlink" Target="http://www.orthodoxkuban.com.ru/uploads/posts/2009-05/1243183617_dsc02197_resize.jpg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thodoxkuban.com.ru/uploads/posts/2009-05/1243183813_dsc02223_resize.jpg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www.orthodoxkuban.com.ru/uploads/posts/2009-05/1243183626_dsc02204_resiz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thodoxkuban.com.ru/uploads/posts/2009-05/1243183794_dsc02222_resize.jpg" TargetMode="External"/><Relationship Id="rId11" Type="http://schemas.openxmlformats.org/officeDocument/2006/relationships/image" Target="../media/image28.jpeg"/><Relationship Id="rId5" Type="http://schemas.openxmlformats.org/officeDocument/2006/relationships/image" Target="../media/image25.jpeg"/><Relationship Id="rId10" Type="http://schemas.openxmlformats.org/officeDocument/2006/relationships/hyperlink" Target="http://www.orthodoxkuban.com.ru/uploads/posts/2009-05/1243183871_dsc02242_resize.jpg" TargetMode="External"/><Relationship Id="rId4" Type="http://schemas.openxmlformats.org/officeDocument/2006/relationships/hyperlink" Target="http://www.orthodoxkuban.com.ru/uploads/posts/2009-05/1243183693_dsc02206_resize.jpg" TargetMode="External"/><Relationship Id="rId9" Type="http://schemas.openxmlformats.org/officeDocument/2006/relationships/image" Target="../media/image2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lava\Desktop\ФОТО ПРЕЗЕНТАЦИЯ\tvorchestvo_24may_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56984" cy="6408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094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Кто такие Кирилл и Мефодий 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/>
              <a:t>Родом они были из македонского города </a:t>
            </a:r>
            <a:r>
              <a:rPr lang="ru-RU" dirty="0" err="1" smtClean="0"/>
              <a:t>Солуни</a:t>
            </a:r>
            <a:r>
              <a:rPr lang="ru-RU" dirty="0" smtClean="0"/>
              <a:t>. И жили в 9 веке. Кирилл изучал богословие и преподавал философию</a:t>
            </a:r>
            <a:r>
              <a:rPr lang="ru-RU" dirty="0" smtClean="0"/>
              <a:t>. Его </a:t>
            </a:r>
            <a:r>
              <a:rPr lang="ru-RU" dirty="0" smtClean="0"/>
              <a:t>и прозвали философом, а по-русски мудрецом</a:t>
            </a:r>
            <a:r>
              <a:rPr lang="ru-RU" dirty="0" smtClean="0"/>
              <a:t>. Еще </a:t>
            </a:r>
            <a:r>
              <a:rPr lang="ru-RU" dirty="0" smtClean="0"/>
              <a:t>с детства мечтал он написать книги, понятные славянам</a:t>
            </a:r>
            <a:r>
              <a:rPr lang="ru-RU" dirty="0" smtClean="0"/>
              <a:t>. Ему </a:t>
            </a:r>
            <a:r>
              <a:rPr lang="ru-RU" dirty="0" smtClean="0"/>
              <a:t>стал помогать старший брат Мефодий. Азбуку стали называть кириллицей в память о ее создателе.  </a:t>
            </a:r>
          </a:p>
        </p:txBody>
      </p:sp>
    </p:spTree>
    <p:extLst>
      <p:ext uri="{BB962C8B-B14F-4D97-AF65-F5344CB8AC3E}">
        <p14:creationId xmlns:p14="http://schemas.microsoft.com/office/powerpoint/2010/main" val="33160199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0"/>
            <a:ext cx="8147050" cy="703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Кириллица и глаголица</a:t>
            </a:r>
          </a:p>
        </p:txBody>
      </p:sp>
      <p:pic>
        <p:nvPicPr>
          <p:cNvPr id="16387" name="Picture 4" descr="image2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" r="8211"/>
          <a:stretch>
            <a:fillRect/>
          </a:stretch>
        </p:blipFill>
        <p:spPr bwMode="auto">
          <a:xfrm>
            <a:off x="642938" y="714375"/>
            <a:ext cx="7985125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9979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A:\Алфавит кириллицы и глаголицы.files\kgc.gif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296863"/>
            <a:ext cx="8332788" cy="631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08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image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r="980"/>
          <a:stretch>
            <a:fillRect/>
          </a:stretch>
        </p:blipFill>
        <p:spPr bwMode="auto">
          <a:xfrm>
            <a:off x="428625" y="214313"/>
            <a:ext cx="8429625" cy="642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8921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1192441791_83895163[1]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863725"/>
            <a:ext cx="7929562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Первые книги писались на пергаменте</a:t>
            </a:r>
          </a:p>
        </p:txBody>
      </p:sp>
    </p:spTree>
    <p:extLst>
      <p:ext uri="{BB962C8B-B14F-4D97-AF65-F5344CB8AC3E}">
        <p14:creationId xmlns:p14="http://schemas.microsoft.com/office/powerpoint/2010/main" val="26693723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3515-1[1]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428750"/>
            <a:ext cx="78581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Первая рукописная книга </a:t>
            </a:r>
          </a:p>
        </p:txBody>
      </p:sp>
    </p:spTree>
    <p:extLst>
      <p:ext uri="{BB962C8B-B14F-4D97-AF65-F5344CB8AC3E}">
        <p14:creationId xmlns:p14="http://schemas.microsoft.com/office/powerpoint/2010/main" val="40257302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Новгородская летопись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322388"/>
            <a:ext cx="75723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2553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Берестяные грамоты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41438"/>
            <a:ext cx="68580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4868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Берестяная грамота</a:t>
            </a:r>
          </a:p>
        </p:txBody>
      </p:sp>
      <p:pic>
        <p:nvPicPr>
          <p:cNvPr id="25603" name="Picture 5" descr="bb366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0"/>
            <a:ext cx="7929563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9964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3515-1[1]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428750"/>
            <a:ext cx="78581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Первая рукописная книга </a:t>
            </a:r>
          </a:p>
        </p:txBody>
      </p:sp>
    </p:spTree>
    <p:extLst>
      <p:ext uri="{BB962C8B-B14F-4D97-AF65-F5344CB8AC3E}">
        <p14:creationId xmlns:p14="http://schemas.microsoft.com/office/powerpoint/2010/main" val="27120843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СЛАВЯНСКОЙ ПИСЬМЕННОСТИ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337" y="1595021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детства мы привыкаем к буквам нашего русского алфавита и редко задумываемся о том, когда и как возникла наша письменность. Начало письменности — особая веха в истории каждого народа, в истории его культуры. В глубине тысячелетий и столетий обычно теряются имена создателей письменности того или иного народа или языковой семьи. Но у славянской письменности совершенно удивительное происхождение. Благодаря целому ряду исторических свидетельств нам известно о начале славянской письменности и о ее создателях — святых Кирилле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Мефодии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50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p0017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" b="154"/>
          <a:stretch>
            <a:fillRect/>
          </a:stretch>
        </p:blipFill>
        <p:spPr bwMode="auto">
          <a:xfrm>
            <a:off x="1000125" y="1052736"/>
            <a:ext cx="714375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Первые печатные книги на Руси</a:t>
            </a:r>
          </a:p>
        </p:txBody>
      </p:sp>
    </p:spTree>
    <p:extLst>
      <p:ext uri="{BB962C8B-B14F-4D97-AF65-F5344CB8AC3E}">
        <p14:creationId xmlns:p14="http://schemas.microsoft.com/office/powerpoint/2010/main" val="28056082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/>
          <a:stretch>
            <a:fillRect/>
          </a:stretch>
        </p:blipFill>
        <p:spPr bwMode="auto">
          <a:xfrm>
            <a:off x="0" y="1101725"/>
            <a:ext cx="9144000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Так выглядел славянский алфавит</a:t>
            </a:r>
          </a:p>
        </p:txBody>
      </p:sp>
    </p:spTree>
    <p:extLst>
      <p:ext uri="{BB962C8B-B14F-4D97-AF65-F5344CB8AC3E}">
        <p14:creationId xmlns:p14="http://schemas.microsoft.com/office/powerpoint/2010/main" val="31677695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539750" y="5516563"/>
            <a:ext cx="6624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684213" y="5084763"/>
            <a:ext cx="79914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4400" dirty="0"/>
              <a:t>«Сначала «аз» да «буки», потом и науки».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68313" y="1268413"/>
            <a:ext cx="8310562" cy="3673475"/>
            <a:chOff x="295" y="799"/>
            <a:chExt cx="5235" cy="2314"/>
          </a:xfrm>
        </p:grpSpPr>
        <p:sp>
          <p:nvSpPr>
            <p:cNvPr id="3584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95" y="799"/>
              <a:ext cx="1542" cy="17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Аз</a:t>
              </a:r>
            </a:p>
          </p:txBody>
        </p:sp>
        <p:sp>
          <p:nvSpPr>
            <p:cNvPr id="3584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699" y="845"/>
              <a:ext cx="2831" cy="22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Буки</a:t>
              </a:r>
            </a:p>
          </p:txBody>
        </p:sp>
      </p:grpSp>
      <p:sp>
        <p:nvSpPr>
          <p:cNvPr id="342025" name="WordArt 9"/>
          <p:cNvSpPr>
            <a:spLocks noChangeArrowheads="1" noChangeShapeType="1" noTextEdit="1"/>
          </p:cNvSpPr>
          <p:nvPr/>
        </p:nvSpPr>
        <p:spPr bwMode="auto">
          <a:xfrm>
            <a:off x="468313" y="1196975"/>
            <a:ext cx="8424862" cy="28082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АЗБУКА</a:t>
            </a:r>
          </a:p>
        </p:txBody>
      </p:sp>
    </p:spTree>
    <p:extLst>
      <p:ext uri="{BB962C8B-B14F-4D97-AF65-F5344CB8AC3E}">
        <p14:creationId xmlns:p14="http://schemas.microsoft.com/office/powerpoint/2010/main" val="32597413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/>
      <p:bldP spid="3420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Пословицы о пользе учения 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Кто хочет много знать, тому мало надо спать.</a:t>
            </a:r>
          </a:p>
          <a:p>
            <a:pPr eaLnBrk="1" hangingPunct="1">
              <a:defRPr/>
            </a:pPr>
            <a:r>
              <a:rPr lang="ru-RU" dirty="0" smtClean="0"/>
              <a:t>Идти в науку – терпеть муку.</a:t>
            </a:r>
          </a:p>
          <a:p>
            <a:pPr eaLnBrk="1" hangingPunct="1">
              <a:defRPr/>
            </a:pPr>
            <a:r>
              <a:rPr lang="ru-RU" dirty="0" smtClean="0"/>
              <a:t>Божьей волей свет стоит, наукой люди живут.</a:t>
            </a:r>
          </a:p>
          <a:p>
            <a:pPr eaLnBrk="1" hangingPunct="1">
              <a:defRPr/>
            </a:pPr>
            <a:r>
              <a:rPr lang="ru-RU" dirty="0" smtClean="0"/>
              <a:t>Без муки нет и науки.</a:t>
            </a:r>
          </a:p>
          <a:p>
            <a:pPr eaLnBrk="1" hangingPunct="1">
              <a:defRPr/>
            </a:pPr>
            <a:r>
              <a:rPr lang="ru-RU" dirty="0" smtClean="0"/>
              <a:t>Ничего не мыслить – век киснуть.</a:t>
            </a:r>
          </a:p>
        </p:txBody>
      </p:sp>
    </p:spTree>
    <p:extLst>
      <p:ext uri="{BB962C8B-B14F-4D97-AF65-F5344CB8AC3E}">
        <p14:creationId xmlns:p14="http://schemas.microsoft.com/office/powerpoint/2010/main" val="19697323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929687" cy="16430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Памятник Кириллу и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Мефодию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в Москве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скульптор В. Клыков</a:t>
            </a:r>
          </a:p>
        </p:txBody>
      </p:sp>
      <p:pic>
        <p:nvPicPr>
          <p:cNvPr id="37891" name="Picture 4" descr="Изображение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" b="-49"/>
          <a:stretch>
            <a:fillRect/>
          </a:stretch>
        </p:blipFill>
        <p:spPr>
          <a:xfrm>
            <a:off x="2000250" y="1428750"/>
            <a:ext cx="5286375" cy="528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204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Памятник Кириллу 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Мефодию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915" name="Picture 4" descr="10759[1]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484313"/>
            <a:ext cx="5214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4099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500063" y="357188"/>
            <a:ext cx="835818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400" dirty="0"/>
              <a:t>     День памяти святителей Кирилла и </a:t>
            </a:r>
            <a:r>
              <a:rPr lang="ru-RU" sz="2400" dirty="0" err="1"/>
              <a:t>Мефодия</a:t>
            </a:r>
            <a:r>
              <a:rPr lang="ru-RU" sz="2400" dirty="0"/>
              <a:t> церковно-государственный праздник - День славянской культуры и письменности.</a:t>
            </a:r>
          </a:p>
          <a:p>
            <a:pPr eaLnBrk="1" hangingPunct="1"/>
            <a:r>
              <a:rPr lang="ru-RU" sz="2400" dirty="0"/>
              <a:t>      В этот день в нашем городе проходит традиционный Крестный ход к поклонному Кресту. Шествие по центральной улице собирает верующих, казачество во главе с духовенством. </a:t>
            </a:r>
          </a:p>
        </p:txBody>
      </p:sp>
      <p:pic>
        <p:nvPicPr>
          <p:cNvPr id="41987" name="Рисунок 5" descr="Крестный ход в день славянской культуры и письменности. Фоторепортаж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429000"/>
            <a:ext cx="40005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Рисунок 6" descr="Крестный ход в день славянской культуры и письменности. Фоторепортаж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429000"/>
            <a:ext cx="392906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4532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4" descr="Крестный ход в день славянской культуры и письменности. Фоторепортаж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0063"/>
            <a:ext cx="23574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Рисунок 5" descr="Крестный ход в день славянской культуры и письменности. Фоторепортаж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0063"/>
            <a:ext cx="228600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Рисунок 6" descr="Крестный ход в день славянской культуры и письменности. Фоторепортаж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500063"/>
            <a:ext cx="207168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Рисунок 7" descr="Крестный ход в день славянской культуры и письменности. Фоторепортаж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857625"/>
            <a:ext cx="242887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Рисунок 8" descr="Крестный ход в день славянской культуры и письменности. Фоторепортаж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857625"/>
            <a:ext cx="23574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707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hlink"/>
                </a:solidFill>
              </a:rPr>
              <a:t>Подготовили:</a:t>
            </a: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>воспитатели </a:t>
            </a: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>МДОУ </a:t>
            </a:r>
            <a:r>
              <a:rPr lang="ru-RU" sz="4000" b="1" dirty="0" smtClean="0">
                <a:solidFill>
                  <a:schemeClr val="hlink"/>
                </a:solidFill>
              </a:rPr>
              <a:t>№4</a:t>
            </a: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>Тимофеева Л.Ю.</a:t>
            </a: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>Гагарина И.В.</a:t>
            </a:r>
            <a:endParaRPr lang="ru-RU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985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Наскальные рисунки</a:t>
            </a:r>
          </a:p>
        </p:txBody>
      </p:sp>
      <p:pic>
        <p:nvPicPr>
          <p:cNvPr id="5123" name="Picture 5" descr="p_3_20b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93850"/>
            <a:ext cx="7500938" cy="48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2573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Наскальные рисунки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31925"/>
            <a:ext cx="72866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0074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Наскальные рисунки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322388"/>
            <a:ext cx="7072312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6427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Наскальные рисунки</a:t>
            </a:r>
          </a:p>
        </p:txBody>
      </p:sp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322388"/>
            <a:ext cx="7643812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0877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4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31925"/>
            <a:ext cx="6643687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Наскальные символы (буквы)</a:t>
            </a:r>
          </a:p>
        </p:txBody>
      </p:sp>
    </p:spTree>
    <p:extLst>
      <p:ext uri="{BB962C8B-B14F-4D97-AF65-F5344CB8AC3E}">
        <p14:creationId xmlns:p14="http://schemas.microsoft.com/office/powerpoint/2010/main" val="30206064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0004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" b="20"/>
          <a:stretch>
            <a:fillRect/>
          </a:stretch>
        </p:blipFill>
        <p:spPr bwMode="auto">
          <a:xfrm>
            <a:off x="785813" y="1285875"/>
            <a:ext cx="75723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>
          <a:xfrm>
            <a:off x="615950" y="303213"/>
            <a:ext cx="7961313" cy="9858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Возникновение письменности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5379800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428750"/>
            <a:ext cx="4572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Кирилл и Мефодий</a:t>
            </a:r>
          </a:p>
        </p:txBody>
      </p:sp>
    </p:spTree>
    <p:extLst>
      <p:ext uri="{BB962C8B-B14F-4D97-AF65-F5344CB8AC3E}">
        <p14:creationId xmlns:p14="http://schemas.microsoft.com/office/powerpoint/2010/main" val="2388675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330</Words>
  <Application>Microsoft Office PowerPoint</Application>
  <PresentationFormat>Экран (4:3)</PresentationFormat>
  <Paragraphs>53</Paragraphs>
  <Slides>28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НАЧАЛО СЛАВЯНСКОЙ ПИСЬМЕННОСТИ </vt:lpstr>
      <vt:lpstr>Наскальные рисунки</vt:lpstr>
      <vt:lpstr>Наскальные рисунки</vt:lpstr>
      <vt:lpstr>Наскальные рисунки</vt:lpstr>
      <vt:lpstr>Наскальные рисунки</vt:lpstr>
      <vt:lpstr>Наскальные символы (буквы)</vt:lpstr>
      <vt:lpstr>Возникновение письменности</vt:lpstr>
      <vt:lpstr>Кирилл и Мефодий</vt:lpstr>
      <vt:lpstr>Кто такие Кирилл и Мефодий </vt:lpstr>
      <vt:lpstr>Кириллица и глаголица</vt:lpstr>
      <vt:lpstr>Презентация PowerPoint</vt:lpstr>
      <vt:lpstr>Презентация PowerPoint</vt:lpstr>
      <vt:lpstr>Первые книги писались на пергаменте</vt:lpstr>
      <vt:lpstr>Первая рукописная книга </vt:lpstr>
      <vt:lpstr>Новгородская летопись</vt:lpstr>
      <vt:lpstr>Берестяные грамоты</vt:lpstr>
      <vt:lpstr>Берестяная грамота</vt:lpstr>
      <vt:lpstr>Первая рукописная книга </vt:lpstr>
      <vt:lpstr>Первые печатные книги на Руси</vt:lpstr>
      <vt:lpstr>Так выглядел славянский алфавит</vt:lpstr>
      <vt:lpstr>Презентация PowerPoint</vt:lpstr>
      <vt:lpstr>Пословицы о пользе учения </vt:lpstr>
      <vt:lpstr>Памятник Кириллу и Мефодию в Москве скульптор В. Клыков</vt:lpstr>
      <vt:lpstr>Памятник Кириллу и Мефодию</vt:lpstr>
      <vt:lpstr>Презентация PowerPoint</vt:lpstr>
      <vt:lpstr>Презентация PowerPoint</vt:lpstr>
      <vt:lpstr>Подготовили: воспитатели  МДОУ №4 Тимофеева Л.Ю. Гагарина И.В.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2020-06-05T08:51:24Z</dcterms:created>
  <dcterms:modified xsi:type="dcterms:W3CDTF">2020-06-05T09:12:16Z</dcterms:modified>
</cp:coreProperties>
</file>