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57" r:id="rId4"/>
    <p:sldId id="258" r:id="rId5"/>
    <p:sldId id="278" r:id="rId6"/>
    <p:sldId id="279" r:id="rId7"/>
    <p:sldId id="281" r:id="rId8"/>
    <p:sldId id="260" r:id="rId9"/>
    <p:sldId id="261" r:id="rId10"/>
    <p:sldId id="262" r:id="rId11"/>
    <p:sldId id="263" r:id="rId12"/>
    <p:sldId id="264" r:id="rId13"/>
    <p:sldId id="280" r:id="rId14"/>
    <p:sldId id="265" r:id="rId15"/>
    <p:sldId id="266" r:id="rId16"/>
    <p:sldId id="267" r:id="rId17"/>
    <p:sldId id="268" r:id="rId18"/>
    <p:sldId id="269" r:id="rId19"/>
    <p:sldId id="271" r:id="rId20"/>
    <p:sldId id="273" r:id="rId21"/>
    <p:sldId id="277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64F69-EA76-4C3A-A299-5E3AF2FB56EB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0237E-0BE9-420E-84D6-921DF619C6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800" b="1" dirty="0" smtClean="0">
                <a:latin typeface="Book Antiqua" pitchFamily="18" charset="0"/>
              </a:rPr>
              <a:t>Игры и упражнения для развития</a:t>
            </a:r>
          </a:p>
          <a:p>
            <a:pPr algn="ctr">
              <a:buNone/>
            </a:pPr>
            <a:r>
              <a:rPr lang="ru-RU" sz="4800" b="1" dirty="0" smtClean="0">
                <a:latin typeface="Book Antiqua" pitchFamily="18" charset="0"/>
              </a:rPr>
              <a:t> мелкой моторики</a:t>
            </a:r>
            <a:endParaRPr lang="ru-RU" sz="48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Штриховка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485775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17032"/>
            <a:ext cx="250029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17032"/>
            <a:ext cx="242889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Работа с трафаретами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User\Desktop\SAM_1939.JPG"/>
          <p:cNvPicPr>
            <a:picLocks noGrp="1"/>
          </p:cNvPicPr>
          <p:nvPr>
            <p:ph idx="1"/>
          </p:nvPr>
        </p:nvPicPr>
        <p:blipFill>
          <a:blip r:embed="rId2" cstate="print"/>
          <a:srcRect l="18119" t="6624" r="3632" b="5342"/>
          <a:stretch>
            <a:fillRect/>
          </a:stretch>
        </p:blipFill>
        <p:spPr bwMode="auto">
          <a:xfrm>
            <a:off x="1331640" y="908720"/>
            <a:ext cx="685839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Лабиринты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SAM_1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Графические диктанты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SAM_1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97" r="4621" b="5452"/>
          <a:stretch>
            <a:fillRect/>
          </a:stretch>
        </p:blipFill>
        <p:spPr bwMode="auto">
          <a:xfrm rot="16200000">
            <a:off x="1957402" y="859022"/>
            <a:ext cx="573325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Рисунок по образцу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643338" cy="214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400049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SAM_1938.JPG"/>
          <p:cNvPicPr>
            <a:picLocks noChangeAspect="1" noChangeArrowheads="1"/>
          </p:cNvPicPr>
          <p:nvPr/>
        </p:nvPicPr>
        <p:blipFill>
          <a:blip r:embed="rId4" cstate="print"/>
          <a:srcRect l="13496"/>
          <a:stretch>
            <a:fillRect/>
          </a:stretch>
        </p:blipFill>
        <p:spPr bwMode="auto">
          <a:xfrm rot="16200000">
            <a:off x="3739344" y="1453344"/>
            <a:ext cx="5733256" cy="5076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Дорисовка (по принципу симметрии)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3275856" cy="42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SAM_19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361048" y="1075048"/>
            <a:ext cx="60212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«Волшебные узоры»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35292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429156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пластилиновое панно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(картины из кусочков пластилина, выкладывание сюжета на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пластилиновой основе крупами, пластилиновые узоры)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шнуровка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∙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 веревочкой (выкладывание нитками контура рисунка)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∙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мозаика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Пластилиновые узоры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1051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221088"/>
            <a:ext cx="3048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2099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221088"/>
            <a:ext cx="30480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572560" cy="6286543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57166"/>
            <a:ext cx="8501122" cy="6286544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Зачем нужно развивать</a:t>
            </a:r>
          </a:p>
          <a:p>
            <a:r>
              <a:rPr lang="ru-RU" sz="2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мелкую моторику?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Развитие мелкой моторики ребенка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тонких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движений кистей и пальцев рук - один из показателей</a:t>
            </a:r>
            <a:r>
              <a:rPr lang="en-US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интелектуальной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готовности к школьному обучению</a:t>
            </a:r>
          </a:p>
          <a:p>
            <a:pPr algn="l"/>
            <a:endParaRPr lang="ru-RU" sz="2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Высокий уровень развития мелкой моторики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свидетельствует о функциональной зрелости коры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головного мозга и о 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психологической готовности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ребенка к школе.</a:t>
            </a:r>
          </a:p>
          <a:p>
            <a:pPr algn="l"/>
            <a:endParaRPr lang="ru-RU" sz="2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Мелкая моторика – 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 развития психических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процессов: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внимания, памяти, восприятия, мышления и</a:t>
            </a:r>
          </a:p>
          <a:p>
            <a:pPr algn="l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2"/>
            <a:ext cx="4572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357562"/>
            <a:ext cx="442912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Шнуровка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esktop\SAM_1944.JPG"/>
          <p:cNvPicPr>
            <a:picLocks noGrp="1"/>
          </p:cNvPicPr>
          <p:nvPr>
            <p:ph idx="1"/>
          </p:nvPr>
        </p:nvPicPr>
        <p:blipFill>
          <a:blip r:embed="rId2" cstate="print"/>
          <a:srcRect t="7264" r="27238" b="3408"/>
          <a:stretch>
            <a:fillRect/>
          </a:stretch>
        </p:blipFill>
        <p:spPr bwMode="auto">
          <a:xfrm rot="16200000">
            <a:off x="1741378" y="-293106"/>
            <a:ext cx="6021290" cy="828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>
              <a:latin typeface="Book Antiqua" pitchFamily="18" charset="0"/>
            </a:endParaRPr>
          </a:p>
          <a:p>
            <a:pPr algn="ctr">
              <a:buNone/>
            </a:pPr>
            <a:r>
              <a:rPr lang="ru-RU" sz="4800" b="1" dirty="0" smtClean="0">
                <a:latin typeface="Book Antiqua" pitchFamily="18" charset="0"/>
              </a:rPr>
              <a:t>Спасибо за внимание</a:t>
            </a:r>
            <a:endParaRPr lang="ru-RU" sz="4800" b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При недостатках развития</a:t>
            </a:r>
          </a:p>
          <a:p>
            <a:pPr algn="ctr">
              <a:buNone/>
            </a:pPr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мелкой моторик</a:t>
            </a:r>
          </a:p>
          <a:p>
            <a:pPr algn="ctr">
              <a:buNone/>
            </a:pPr>
            <a:endParaRPr lang="ru-RU" sz="4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∙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Неспособность провести прямую линию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(вертикальную, горизонтальную).</a:t>
            </a:r>
          </a:p>
          <a:p>
            <a:pPr>
              <a:buNone/>
            </a:pP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Трудность формирования правильной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траектории движений при выполнении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графического элемента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(буквы, цифры,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геометрической фигуры).</a:t>
            </a:r>
          </a:p>
          <a:p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∙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Неустойчивый почерк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(неровные штрихи,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различная высота и протяженность графических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элементов, большие, растянутые,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разнонаклонные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буквы).</a:t>
            </a:r>
          </a:p>
          <a:p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∙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Очень медленный темп письма.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кистей и пальцев рук</a:t>
            </a:r>
            <a:b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массажного мячика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SAM_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364" r="22520" b="10909"/>
          <a:stretch>
            <a:fillRect/>
          </a:stretch>
        </p:blipFill>
        <p:spPr bwMode="auto">
          <a:xfrm rot="16200000">
            <a:off x="1622122" y="1050289"/>
            <a:ext cx="589976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SAM_1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78" r="12974" b="32499"/>
          <a:stretch>
            <a:fillRect/>
          </a:stretch>
        </p:blipFill>
        <p:spPr bwMode="auto">
          <a:xfrm rot="16200000">
            <a:off x="877281" y="787015"/>
            <a:ext cx="6453336" cy="568863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Использование шестигранного карандаша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шишек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SAM_1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69" t="16589" r="30873" b="22953"/>
          <a:stretch>
            <a:fillRect/>
          </a:stretch>
        </p:blipFill>
        <p:spPr bwMode="auto">
          <a:xfrm rot="16200000">
            <a:off x="1849387" y="895026"/>
            <a:ext cx="6021291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Пальчиковые игры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SAM_1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3462" r="58353"/>
          <a:stretch>
            <a:fillRect/>
          </a:stretch>
        </p:blipFill>
        <p:spPr bwMode="auto">
          <a:xfrm>
            <a:off x="1187624" y="476672"/>
            <a:ext cx="6761725" cy="698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u="sng" dirty="0" err="1" smtClean="0"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упражнения</a:t>
            </a:r>
            <a:r>
              <a:rPr lang="ru-RU" b="1" u="sng" dirty="0" smtClean="0"/>
              <a:t/>
            </a:r>
            <a:br>
              <a:rPr lang="ru-RU" b="1" u="sng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9"/>
            <a:ext cx="8472518" cy="35718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Поочередно и как можно быстрее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перебирайте пальцы рук,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соединяя в кольцо с большим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пальцем последовательно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указательный, средний и т.д.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Проба выполняется в прямом и в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обратном порядке. В  начале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упражнение выполняется каждой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рукой отдельно, затем сразу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двумя руками</a:t>
            </a:r>
          </a:p>
          <a:p>
            <a:endParaRPr lang="ru-RU" dirty="0"/>
          </a:p>
        </p:txBody>
      </p:sp>
      <p:pic>
        <p:nvPicPr>
          <p:cNvPr id="7" name="Picture 2" descr="C:\Users\User\Desktop\SAM_1946.JPG"/>
          <p:cNvPicPr>
            <a:picLocks noChangeAspect="1" noChangeArrowheads="1"/>
          </p:cNvPicPr>
          <p:nvPr/>
        </p:nvPicPr>
        <p:blipFill>
          <a:blip r:embed="rId2" cstate="print"/>
          <a:srcRect l="41194" t="34961" r="27420" b="-43"/>
          <a:stretch>
            <a:fillRect/>
          </a:stretch>
        </p:blipFill>
        <p:spPr bwMode="auto">
          <a:xfrm>
            <a:off x="4463480" y="1268760"/>
            <a:ext cx="468052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Веселый карандаш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графические диктанты;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штриховка;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работа с трафаретами;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лабиринты;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дорисовка 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(по принципу симметрии);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рисунок по образцу;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•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волшебные узоры 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(раскрась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картинки по цифрам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293</Words>
  <Application>Microsoft Office PowerPoint</Application>
  <PresentationFormat>Экран (4:3)</PresentationFormat>
  <Paragraphs>95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 </vt:lpstr>
      <vt:lpstr>Слайд 3</vt:lpstr>
      <vt:lpstr>Самомассаж кистей и пальцев рук использование массажного мячика</vt:lpstr>
      <vt:lpstr>Использование шестигранного карандаша</vt:lpstr>
      <vt:lpstr>Использование шишек</vt:lpstr>
      <vt:lpstr>Пальчиковые игры</vt:lpstr>
      <vt:lpstr>Кинезиологические упражнения </vt:lpstr>
      <vt:lpstr>Веселый карандаш</vt:lpstr>
      <vt:lpstr>Штриховка</vt:lpstr>
      <vt:lpstr>Работа с трафаретами</vt:lpstr>
      <vt:lpstr>Лабиринты</vt:lpstr>
      <vt:lpstr>Графические диктанты</vt:lpstr>
      <vt:lpstr>Рисунок по образцу</vt:lpstr>
      <vt:lpstr>Дорисовка (по принципу симметрии)</vt:lpstr>
      <vt:lpstr>«Волшебные узоры»</vt:lpstr>
      <vt:lpstr>Творчество</vt:lpstr>
      <vt:lpstr>Слайд 18</vt:lpstr>
      <vt:lpstr>Пластилиновые узоры</vt:lpstr>
      <vt:lpstr>Слайд 20</vt:lpstr>
      <vt:lpstr>Шнуровка</vt:lpstr>
      <vt:lpstr>Слайд 22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ДОУ 4</cp:lastModifiedBy>
  <cp:revision>28</cp:revision>
  <dcterms:created xsi:type="dcterms:W3CDTF">2013-12-28T15:51:07Z</dcterms:created>
  <dcterms:modified xsi:type="dcterms:W3CDTF">2014-02-18T13:46:30Z</dcterms:modified>
</cp:coreProperties>
</file>