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514E57-75AC-4A35-B165-4D7F56E3F18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193EE7-339C-4728-AD83-07F4C35DCF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Народные промыслы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МДОУ №4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Гагарина И.В.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2023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pic>
        <p:nvPicPr>
          <p:cNvPr id="1030" name="Picture 6" descr="https://leather-school.ru/wp-content/uploads/e/0/e/e0e9db631737b1ee823ab7864db0e4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4193"/>
            <a:ext cx="4280587" cy="32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lubmama.ru/uploads/posts/2022-08/1661206275_50-klubmama-ru-p-gorodetskaya-rospis-podelka-2-klass-foto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" y="1340768"/>
            <a:ext cx="5832648" cy="26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2050" name="Picture 2" descr="https://img.globalrustrade.com/i/v/vA3HpadG6w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67570"/>
            <a:ext cx="3779912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uzzleit.ru/files/puzzles/56/55679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95" y="1772816"/>
            <a:ext cx="5470699" cy="32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Хохломская игрушка</a:t>
            </a:r>
            <a:endParaRPr lang="ru-RU" dirty="0"/>
          </a:p>
        </p:txBody>
      </p:sp>
      <p:pic>
        <p:nvPicPr>
          <p:cNvPr id="3074" name="Picture 2" descr="https://avatars.dzeninfra.ru/get-zen_doc/2417786/pub_6024cb8fa06a2a6c7aedcb90_6024cd030518ba3db29cd7d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rtshop-rus.com/upload/iblock/d90/d90f7a3c0bc5fc93bbc91d1501466a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4083"/>
            <a:ext cx="3960440" cy="52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4098" name="Picture 2" descr="https://minba.ru/userfiles/shop/large/1620_samovar-elektricheskiy-gz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42" y="1776670"/>
            <a:ext cx="6075512" cy="50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pik.pro/uploads/posts/2022-01/1643026011_66-papik-pro-p-risunok-na-temu-gorodetskaya-rospis-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43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18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Народные промыслы</vt:lpstr>
      <vt:lpstr>Городецкая роспись</vt:lpstr>
      <vt:lpstr>Дымковская игрушка</vt:lpstr>
      <vt:lpstr>Хохломская игрушка</vt:lpstr>
      <vt:lpstr>Гжель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4</cp:revision>
  <dcterms:created xsi:type="dcterms:W3CDTF">2023-02-02T12:09:29Z</dcterms:created>
  <dcterms:modified xsi:type="dcterms:W3CDTF">2023-12-05T07:51:56Z</dcterms:modified>
</cp:coreProperties>
</file>