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2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8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5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3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3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9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7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FAAC-A2D3-4310-BDEE-3C3529CEC54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DE42-CDA0-4B08-8E80-FB91C882C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1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9169400" cy="2305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880" y="-9195"/>
            <a:ext cx="9144000" cy="227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F81BD"/>
              </a:clrFrom>
              <a:clrTo>
                <a:srgbClr val="4F81BD">
                  <a:alpha val="0"/>
                </a:srgbClr>
              </a:clrTo>
            </a:clrChange>
            <a:duotone>
              <a:prstClr val="black"/>
              <a:srgbClr val="D2F11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2267677"/>
            <a:ext cx="9169400" cy="2305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548680"/>
            <a:ext cx="8208912" cy="5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</a:rPr>
              <a:t>https://fotki.yandex.ru/next/users/aledremov/album/153657/view/794954?page=0</a:t>
            </a:r>
            <a:endParaRPr lang="ru-RU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08720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«Наш </a:t>
            </a:r>
            <a:r>
              <a:rPr lang="ru-RU" sz="8800" b="1" dirty="0" smtClean="0">
                <a:solidFill>
                  <a:srgbClr val="FFC000"/>
                </a:solidFill>
              </a:rPr>
              <a:t>друг – </a:t>
            </a:r>
            <a:r>
              <a:rPr lang="ru-RU" sz="8800" b="1" dirty="0" smtClean="0">
                <a:solidFill>
                  <a:srgbClr val="00B050"/>
                </a:solidFill>
              </a:rPr>
              <a:t>светофор!»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499" y="4874527"/>
            <a:ext cx="5240858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ln/>
                <a:solidFill>
                  <a:srgbClr val="002060"/>
                </a:solidFill>
              </a:rPr>
              <a:t>Подготовила воспитатель МДОУ №4 </a:t>
            </a:r>
          </a:p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</a:rPr>
              <a:t> г. Любима</a:t>
            </a:r>
          </a:p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</a:rPr>
              <a:t> Гагарина И.В.</a:t>
            </a:r>
            <a:endParaRPr lang="ru-RU" sz="2400" b="1" dirty="0">
              <a:ln/>
              <a:solidFill>
                <a:srgbClr val="002060"/>
              </a:solidFill>
            </a:endParaRPr>
          </a:p>
        </p:txBody>
      </p:sp>
      <p:pic>
        <p:nvPicPr>
          <p:cNvPr id="9" name="Picture 7" descr="&amp;Scy;&amp;vcy;&amp;iecy;&amp;tcy;&amp;ocy;&amp;fcy;&amp;ocy;&amp;rcy;&amp;chcy;&amp;i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66" y="1628800"/>
            <a:ext cx="2527790" cy="32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kiy-sad.com/wp-content/uploads/2017/08/svetofor-dla-dou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322079" cy="60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9cp/6BB/9cp6BB6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680520" cy="63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3.stockfresh.com/files/d/dvarg/m/57/4435898_stock-vector-traffic-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hiteknightservices.net/Traffic_Light__Grey_-_Green_-_shutterstock_2199078_op_680x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540896" cy="62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ftcdn.net/jpg/00/32/71/46/400_F_32714664_bnRwaTvf6lajRbLvz1v6Sap4XHKUUe7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laycast.ru/uploads/2017/03/30/221658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51" y="3789040"/>
            <a:ext cx="3721461" cy="35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1.wp.com/arts-dnevnik.ru/wp-content/uploads/2017/05/IMG_3672.png?fit=697%2C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9" y="-117988"/>
            <a:ext cx="1296144" cy="13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1.wp.com/arts-dnevnik.ru/wp-content/uploads/2017/05/IMG_3672.png?fit=697%2C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9" y="980728"/>
            <a:ext cx="1296144" cy="13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1.wp.com/arts-dnevnik.ru/wp-content/uploads/2017/05/IMG_3672.png?fit=697%2C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9" y="2080121"/>
            <a:ext cx="1296144" cy="13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1c41ee5f42252e9807cb2bca098fc89e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65" y="1801539"/>
            <a:ext cx="4304247" cy="26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0-tub-ru.yandex.net/i?id=21396f60337629c975b4946ed0548e6c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2" y="-165961"/>
            <a:ext cx="4572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0-tub-ru.yandex.net/i?id=6d96d25c4f2478e7bce36f0748128b64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87544"/>
            <a:ext cx="1512168" cy="14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clipartbarn.com/wp-content/uploads/2017/02/Stoplight-green-traffic-light-clipart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603448"/>
            <a:ext cx="53911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ftcdn.net/jpg/00/32/71/46/400_F_32714664_bnRwaTvf6lajRbLvz1v6Sap4XHKUUe7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homka.ru/images/Jan/09/75bb5a63eb48a3294af9d51641165422/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5184576" cy="28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im0-tub-ru.yandex.net/i?id=21396f60337629c975b4946ed0548e6c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2" y="-165961"/>
            <a:ext cx="4572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im0-tub-ru.yandex.net/i?id=6d96d25c4f2478e7bce36f0748128b64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63109"/>
            <a:ext cx="1512168" cy="14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60852"/>
            <a:ext cx="3716952" cy="22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2017-10-09T07:55:38Z</dcterms:created>
  <dcterms:modified xsi:type="dcterms:W3CDTF">2017-10-10T11:37:39Z</dcterms:modified>
</cp:coreProperties>
</file>