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  <p:sldId id="290" r:id="rId3"/>
    <p:sldId id="291" r:id="rId4"/>
    <p:sldId id="292" r:id="rId5"/>
    <p:sldId id="262" r:id="rId6"/>
    <p:sldId id="293" r:id="rId7"/>
    <p:sldId id="294" r:id="rId8"/>
    <p:sldId id="269" r:id="rId9"/>
    <p:sldId id="295" r:id="rId10"/>
    <p:sldId id="272" r:id="rId11"/>
    <p:sldId id="277" r:id="rId12"/>
    <p:sldId id="279" r:id="rId13"/>
    <p:sldId id="280" r:id="rId14"/>
    <p:sldId id="281" r:id="rId15"/>
    <p:sldId id="282" r:id="rId16"/>
    <p:sldId id="284" r:id="rId17"/>
    <p:sldId id="28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42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B979C-15D8-43CC-9101-F7D013D26034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D7E4D-7E89-42C8-8D00-00C5194A9C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B979C-15D8-43CC-9101-F7D013D26034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D7E4D-7E89-42C8-8D00-00C5194A9C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B979C-15D8-43CC-9101-F7D013D26034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D7E4D-7E89-42C8-8D00-00C5194A9C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B979C-15D8-43CC-9101-F7D013D26034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D7E4D-7E89-42C8-8D00-00C5194A9C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B979C-15D8-43CC-9101-F7D013D26034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D7E4D-7E89-42C8-8D00-00C5194A9C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B979C-15D8-43CC-9101-F7D013D26034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D7E4D-7E89-42C8-8D00-00C5194A9C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B979C-15D8-43CC-9101-F7D013D26034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D7E4D-7E89-42C8-8D00-00C5194A9C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B979C-15D8-43CC-9101-F7D013D26034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D7E4D-7E89-42C8-8D00-00C5194A9C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B979C-15D8-43CC-9101-F7D013D26034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D7E4D-7E89-42C8-8D00-00C5194A9C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B979C-15D8-43CC-9101-F7D013D26034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D7E4D-7E89-42C8-8D00-00C5194A9C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B979C-15D8-43CC-9101-F7D013D26034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D7E4D-7E89-42C8-8D00-00C5194A9C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B979C-15D8-43CC-9101-F7D013D26034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D7E4D-7E89-42C8-8D00-00C5194A9CE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&#1052;&#1086;&#1080;%20&#1076;&#1086;&#1082;&#1091;&#1084;&#1077;&#1085;&#1090;&#1099;\&#1047;&#1072;&#1075;&#1088;&#1091;&#1079;&#1082;&#1080;\poteshki_-_soroka_-_beloboka%20(www.vozmimp3.com)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&#1052;&#1086;&#1080;%20&#1076;&#1086;&#1082;&#1091;&#1084;&#1077;&#1085;&#1090;&#1099;\&#1047;&#1072;&#1075;&#1088;&#1091;&#1079;&#1082;&#1080;\belyj_svet_-_russkie_narodnye_kolybelnye%20(www.vozmimp3.com).mp3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0"/>
            <a:ext cx="8643998" cy="7429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oteshki_-_soroka_-_beloboka (www.vozmimp3.com)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286776" y="614364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84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0"/>
            <a:ext cx="864399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0"/>
            <a:ext cx="800105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439"/>
          <a:stretch>
            <a:fillRect/>
          </a:stretch>
        </p:blipFill>
        <p:spPr bwMode="auto">
          <a:xfrm>
            <a:off x="214282" y="0"/>
            <a:ext cx="857256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0"/>
            <a:ext cx="7500990" cy="7286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9" y="0"/>
            <a:ext cx="750099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-500090"/>
            <a:ext cx="8358246" cy="814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0"/>
            <a:ext cx="84296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0"/>
            <a:ext cx="7786742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86908" cy="700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belyj_svet_-_russkie_narodnye_kolybelnye (www.vozmimp3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286776" y="614364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69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42852"/>
            <a:ext cx="7643866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-500090"/>
            <a:ext cx="7215238" cy="7358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-285776"/>
            <a:ext cx="8358246" cy="7429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0"/>
            <a:ext cx="8358245" cy="707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0</Words>
  <Application>Microsoft Office PowerPoint</Application>
  <PresentationFormat>Экран (4:3)</PresentationFormat>
  <Paragraphs>0</Paragraphs>
  <Slides>17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21</cp:revision>
  <dcterms:created xsi:type="dcterms:W3CDTF">2013-01-12T16:50:11Z</dcterms:created>
  <dcterms:modified xsi:type="dcterms:W3CDTF">2013-01-13T12:25:57Z</dcterms:modified>
</cp:coreProperties>
</file>