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9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9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3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9380-814E-4C0F-9637-DDA3232267C2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7DB6-B12E-4AF5-8284-668813F9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wma"/><Relationship Id="rId7" Type="http://schemas.openxmlformats.org/officeDocument/2006/relationships/image" Target="../media/image4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ОД «Путешествие по сказкам» с детьми 3-4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Гагарина И.В. МДОУ №4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Любим, 2018 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7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look.com.ua/pic/201401/1600x1200/look.com.ua-8912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.pxhere.com/images/94/c6/02e76c7102c0d9b49af39430aac3-1450575.jpg!d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.pxhere.com/images/94/c6/02e76c7102c0d9b49af39430aac3-1450575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pxhere.com/images/94/c6/02e76c7102c0d9b49af39430aac3-1450575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овер 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5589240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3408"/>
            <a:ext cx="7704856" cy="6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р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4463637"/>
            <a:ext cx="4932548" cy="23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5662379"/>
            <a:ext cx="838237" cy="838237"/>
          </a:xfrm>
          <a:prstGeom prst="rect">
            <a:avLst/>
          </a:prstGeom>
        </p:spPr>
      </p:pic>
      <p:pic>
        <p:nvPicPr>
          <p:cNvPr id="3" name="3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4768" y="3324744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.pxhere.com/images/94/c6/02e76c7102c0d9b49af39430aac3-1450575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овер 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5589240"/>
            <a:ext cx="753616" cy="753616"/>
          </a:xfrm>
          <a:prstGeom prst="rect">
            <a:avLst/>
          </a:prstGeom>
        </p:spPr>
      </p:pic>
      <p:pic>
        <p:nvPicPr>
          <p:cNvPr id="4" name="ковер 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464" y="5741640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оло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Kolobo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63" y="4295378"/>
            <a:ext cx="2286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5" y="5581253"/>
            <a:ext cx="905619" cy="9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.pxhere.com/images/94/c6/02e76c7102c0d9b49af39430aac3-1450575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овер 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5589240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element_origin_min_pic/16/09/02/1657c9384e8ac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88569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a88/00137eff-341c829e/hello_html_390799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17182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ользователь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98" y="3356992"/>
            <a:ext cx="3154198" cy="36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3738" y="573325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.pxhere.com/images/94/c6/02e76c7102c0d9b49af39430aac3-1450575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овер 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5589240"/>
            <a:ext cx="753616" cy="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27</Words>
  <Application>Microsoft Office PowerPoint</Application>
  <PresentationFormat>Экран (4:3)</PresentationFormat>
  <Paragraphs>3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ОД «Путешествие по сказкам» с детьми 3-4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ОД «Путешествие по сказкам»</dc:title>
  <dc:creator>Пользователь</dc:creator>
  <cp:lastModifiedBy>Пользователь</cp:lastModifiedBy>
  <cp:revision>17</cp:revision>
  <dcterms:created xsi:type="dcterms:W3CDTF">2018-11-02T11:27:49Z</dcterms:created>
  <dcterms:modified xsi:type="dcterms:W3CDTF">2018-11-20T11:08:46Z</dcterms:modified>
</cp:coreProperties>
</file>