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65" r:id="rId6"/>
    <p:sldId id="266" r:id="rId7"/>
    <p:sldId id="268" r:id="rId8"/>
    <p:sldId id="269" r:id="rId9"/>
    <p:sldId id="271" r:id="rId10"/>
    <p:sldId id="267" r:id="rId11"/>
    <p:sldId id="270" r:id="rId12"/>
    <p:sldId id="275" r:id="rId13"/>
    <p:sldId id="285" r:id="rId14"/>
    <p:sldId id="286" r:id="rId15"/>
    <p:sldId id="287" r:id="rId16"/>
    <p:sldId id="288" r:id="rId17"/>
    <p:sldId id="289" r:id="rId18"/>
    <p:sldId id="284" r:id="rId19"/>
    <p:sldId id="291" r:id="rId20"/>
    <p:sldId id="276" r:id="rId21"/>
    <p:sldId id="277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D9071A-BE44-46AD-BA16-C799FF37F36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4DA8FF-97CC-494F-83C2-2981CBAF1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tihi.ru/pics/2018/08/17/4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3480839"/>
            <a:ext cx="3258815" cy="32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7975" y="188640"/>
            <a:ext cx="5972200" cy="108012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Мастер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воспитателей.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268760"/>
            <a:ext cx="7344816" cy="18722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«Необычное в обычном»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Гагарина И.В.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№4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Семинар 2024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9518"/>
            <a:ext cx="5688632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Сухой бассейн из пробок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G:\DCIM\121___11\IMG_3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371928" cy="485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Игры с крупами и природным материалом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сад\Desktop\97aa90eee1844b1e3c1b2b685f9b64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69061" cy="496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467600" cy="446449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Что такое сенсорный пакет?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F:\%D0%A1%D0%B5%D0%BC%D0%B8%D0%BD%D0%B0%D1%80 2024\%D1%86%D0%B2%D0%B5%D1%82%D0%BE%D1%87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:\%D0%A1%D0%B5%D0%BC%D0%B8%D0%BD%D0%B0%D1%80 2024\%D1%86%D0%B2%D0%B5%D1%82%D0%BE%D1%87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:\%D0%A1%D0%B5%D0%BC%D0%B8%D0%BD%D0%B0%D1%80 2024\%D1%86%D0%B2%D0%B5%D1%82%D0%BE%D1%87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F:\%D0%A1%D0%B5%D0%BC%D0%B8%D0%BD%D0%B0%D1%80 2024\%D1%86%D0%B2%D0%B5%D1%82%D0%BE%D1%87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F:\%D0%A1%D0%B5%D0%BC%D0%B8%D0%BD%D0%B0%D1%80 2024\%D1%86%D0%B2%D0%B5%D1%82%D0%BE%D1%87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37330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+mn-lt"/>
              </a:rPr>
              <a:t>сенсорные пакеты можно разделить на</a:t>
            </a:r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1328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6000" b="1" dirty="0"/>
              <a:t>«</a:t>
            </a:r>
            <a:r>
              <a:rPr lang="ru-RU" sz="6000" b="1" dirty="0" err="1"/>
              <a:t>Обучалочки</a:t>
            </a:r>
            <a:r>
              <a:rPr lang="ru-RU" sz="6000" b="1" dirty="0" smtClean="0"/>
              <a:t>»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ru-RU" sz="6000" b="1" dirty="0" smtClean="0"/>
              <a:t>«</a:t>
            </a:r>
            <a:r>
              <a:rPr lang="ru-RU" sz="6000" b="1" dirty="0" err="1"/>
              <a:t>Искалочки</a:t>
            </a:r>
            <a:r>
              <a:rPr lang="ru-RU" sz="6000" b="1" dirty="0" smtClean="0"/>
              <a:t>»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ru-RU" sz="6000" b="1" dirty="0" smtClean="0"/>
              <a:t>«</a:t>
            </a:r>
            <a:r>
              <a:rPr lang="ru-RU" sz="6000" b="1" dirty="0" err="1"/>
              <a:t>Рисовалочки</a:t>
            </a:r>
            <a:r>
              <a:rPr lang="ru-RU" sz="6000" b="1" dirty="0" smtClean="0"/>
              <a:t>»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ru-RU" sz="6000" b="1" dirty="0" smtClean="0"/>
              <a:t>«</a:t>
            </a:r>
            <a:r>
              <a:rPr lang="ru-RU" sz="6000" b="1" dirty="0" err="1"/>
              <a:t>Расслаблялочки</a:t>
            </a:r>
            <a:r>
              <a:rPr lang="ru-RU" sz="6000" b="1" dirty="0"/>
              <a:t>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465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chemeClr val="tx1"/>
                </a:solidFill>
              </a:rPr>
              <a:t>Обучалочки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«Подбери по </a:t>
            </a:r>
            <a:r>
              <a:rPr lang="ru-RU" sz="2800" b="1" dirty="0" smtClean="0"/>
              <a:t>цвету»</a:t>
            </a:r>
          </a:p>
        </p:txBody>
      </p:sp>
      <p:pic>
        <p:nvPicPr>
          <p:cNvPr id="7" name="Рисунок 6" descr="https://ped-kopilka.ru/upload/blogs2/2021/6/82499_1e2273b2ad5b56722886ed01ed34b01d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2175165"/>
            <a:ext cx="4031850" cy="33420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15567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«Найди к платью пуговицы»</a:t>
            </a:r>
            <a:r>
              <a:rPr lang="ru-RU" sz="2000" dirty="0"/>
              <a:t> </a:t>
            </a:r>
            <a:endParaRPr lang="ru-RU" sz="2000" dirty="0" smtClean="0"/>
          </a:p>
        </p:txBody>
      </p:sp>
      <p:pic>
        <p:nvPicPr>
          <p:cNvPr id="9" name="Рисунок 8" descr="https://ped-kopilka.ru/upload/blogs2/2021/6/82499_a67a31dda21886d19ff727c260d305b6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12000"/>
            <a:ext cx="4032448" cy="3514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4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11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И</a:t>
            </a:r>
            <a:r>
              <a:rPr lang="ru-RU" sz="4400" b="1" dirty="0" smtClean="0">
                <a:solidFill>
                  <a:schemeClr val="tx1"/>
                </a:solidFill>
              </a:rPr>
              <a:t>СКАЛОЧКИ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720" cy="51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РАССЛАБЛЯЛОЧКИ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128792" cy="52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РИСОВАЛОЧКИ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58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ed-kopilka.ru/upload/blogs2/2021/6/82499_eb81fa1cc9ec49ff0e2ec489a60540a5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8607789" cy="64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98464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13" descr="https://im0-tub-ru.yandex.net/i?id=b7763c79e9c3699673214e2f8e2e05e6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9283"/>
            <a:ext cx="66601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-315416"/>
            <a:ext cx="7776864" cy="20882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целенаправленный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ощущений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http://rasskazovogorono.68edu.ru/wp-content/uploads/2016/03/img-dsad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267540" cy="21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4.kz/media/k2/items/cache/bab3dbb48d934f0a059225b6e956286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v3toys.ru/kiwi-public-data/Kiwi_Img/57aa13795f0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v3toys.ru/kiwi-public-data/Kiwi_Img/57aa13795f0b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v3toys.ru/kiwi-public-data/Kiwi_Img/57aa13795f0b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im0-tub-ru.yandex.net/i?id=f6f60e6a49453d6891293aca82938871&amp;n=33&amp;w=200&amp;h=1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5094"/>
            <a:ext cx="3192355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распределить геометрические фигуры по </a:t>
            </a:r>
            <a:r>
              <a:rPr lang="ru-RU" dirty="0" smtClean="0"/>
              <a:t>цвету</a:t>
            </a:r>
            <a:endParaRPr lang="ru-RU" dirty="0"/>
          </a:p>
        </p:txBody>
      </p:sp>
      <p:pic>
        <p:nvPicPr>
          <p:cNvPr id="1026" name="Picture 2" descr="https://ped-kopilka.ru/upload/blogs2/2021/6/82499_6eb73eb141c19ae3e134baa76d32783a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97646"/>
            <a:ext cx="7920880" cy="53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распределить их по типу геометрической </a:t>
            </a:r>
            <a:r>
              <a:rPr lang="ru-RU" dirty="0" smtClean="0"/>
              <a:t>фигуры</a:t>
            </a:r>
            <a:endParaRPr lang="ru-RU" dirty="0"/>
          </a:p>
        </p:txBody>
      </p:sp>
      <p:pic>
        <p:nvPicPr>
          <p:cNvPr id="2050" name="Picture 2" descr="https://ped-kopilka.ru/upload/blogs2/2021/6/82499_d9cc4c17cdaaecb61e0d58c6f5932b7d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9677"/>
            <a:ext cx="7992888" cy="53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98464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13" descr="https://im0-tub-ru.yandex.net/i?id=b7763c79e9c3699673214e2f8e2e05e6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9283"/>
            <a:ext cx="66601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5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787208" cy="26642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сенсорного воспитания являются анализаторы, органы чувств: глаза, уши, нос, язык, тело (кожа), тактильные анализаторы (руки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bs.twimg.com/media/D4cMz5QX4AAk5oX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336704" cy="39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Выставка игр для сенсорного развития детей раннего возраста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Семинар 2024\IMG_20240502_093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maam.ru/upload/blogs/detsad-252594-1476810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764704"/>
            <a:ext cx="4644516" cy="43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461519"/>
            <a:ext cx="3578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Веселые прищепки</a:t>
            </a:r>
            <a:endParaRPr lang="ru-RU" sz="2400" b="1" dirty="0"/>
          </a:p>
        </p:txBody>
      </p:sp>
      <p:pic>
        <p:nvPicPr>
          <p:cNvPr id="3074" name="Picture 2" descr="https://www.maam.ru/upload/blogs/detsad-1048179-1524118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512" y="188640"/>
            <a:ext cx="3515023" cy="51907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92158" y="5580484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Разноцветные дорожки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на манной крупе «Песочница на кухне»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G:\концепция опыта\познавательное\IMG_3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64288" cy="477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Игра </a:t>
            </a:r>
            <a:r>
              <a:rPr lang="ru-RU" b="1" i="1" dirty="0" smtClean="0">
                <a:solidFill>
                  <a:schemeClr val="tx1"/>
                </a:solidFill>
              </a:rPr>
              <a:t>«Мозаика из пробок»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s://www.maam.ru/upload/blogs/detsad-345502-1600706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228458" cy="478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vplate.ru/images/article/orig/2021/10/podelki-iz-kryshek-ot-detskogo-pitaniy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112568" cy="4417696"/>
          </a:xfrm>
          <a:prstGeom prst="rect">
            <a:avLst/>
          </a:prstGeom>
          <a:noFill/>
        </p:spPr>
      </p:pic>
      <p:pic>
        <p:nvPicPr>
          <p:cNvPr id="26628" name="Picture 4" descr="https://www.maam.ru/upload/blogs/detsad-1828881-1549735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00401" cy="6477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www.maam.ru/upload/blogs/detsad-1232930-1528726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908720"/>
            <a:ext cx="74925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534</TotalTime>
  <Words>135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  Мастер     класс             для воспитателей.</vt:lpstr>
      <vt:lpstr>Сенсорное воспитание - это целенаправленный процесс развития ощущений, восприятия, чувств. </vt:lpstr>
      <vt:lpstr>Основой сенсорного воспитания являются анализаторы, органы чувств: глаза, уши, нос, язык, тело (кожа), тактильные анализаторы (руки)</vt:lpstr>
      <vt:lpstr>Выставка игр для сенсорного развития детей раннего возраста</vt:lpstr>
      <vt:lpstr>Презентация PowerPoint</vt:lpstr>
      <vt:lpstr>Рисование на манной крупе «Песочница на кухне»</vt:lpstr>
      <vt:lpstr>Игра «Мозаика из пробок» </vt:lpstr>
      <vt:lpstr>Презентация PowerPoint</vt:lpstr>
      <vt:lpstr>Презентация PowerPoint</vt:lpstr>
      <vt:lpstr>Сухой бассейн из пробок</vt:lpstr>
      <vt:lpstr>Игры с крупами и природным материалом</vt:lpstr>
      <vt:lpstr>Что такое сенсорный пакет?</vt:lpstr>
      <vt:lpstr>сенсорные пакеты можно разделить на:</vt:lpstr>
      <vt:lpstr>Обучалочки</vt:lpstr>
      <vt:lpstr>ИСКАЛОЧКИ</vt:lpstr>
      <vt:lpstr>РАССЛАБЛЯЛОЧКИ</vt:lpstr>
      <vt:lpstr>РИСОВАЛОЧКИ</vt:lpstr>
      <vt:lpstr>Презентация PowerPoint</vt:lpstr>
      <vt:lpstr>Спасибо за внимание</vt:lpstr>
      <vt:lpstr> распределить геометрические фигуры по цвету</vt:lpstr>
      <vt:lpstr>распределить их по типу геометрической фигуры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для воспитателей.</dc:title>
  <dc:creator>Home</dc:creator>
  <cp:lastModifiedBy>Пользователь</cp:lastModifiedBy>
  <cp:revision>43</cp:revision>
  <dcterms:created xsi:type="dcterms:W3CDTF">2019-12-07T10:07:27Z</dcterms:created>
  <dcterms:modified xsi:type="dcterms:W3CDTF">2024-05-13T10:02:19Z</dcterms:modified>
</cp:coreProperties>
</file>