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DA82-B909-42B3-AA25-B6CF7AED32F1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4E781-F17F-4ADD-9529-C15FD573D6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2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BC94-4218-4685-BCF6-0D7F2BDCDC92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05F3-75E1-46F2-B8BF-D0AB57177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2;%20&#1075;&#1086;&#1089;&#1090;&#1080;%20&#1082;%20&#1079;&#1072;&#1081;&#1082;&#1077;1\ZHeleznova_Logoritmika_-_Parovozik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eg"/><Relationship Id="rId2" Type="http://schemas.openxmlformats.org/officeDocument/2006/relationships/audio" Target="file:///F:\&#1042;%20&#1075;&#1086;&#1089;&#1090;&#1080;%20&#1082;%20&#1079;&#1072;&#1081;&#1082;&#1077;\5.wma" TargetMode="External"/><Relationship Id="rId1" Type="http://schemas.openxmlformats.org/officeDocument/2006/relationships/audio" Target="file:///F:\&#1042;%20&#1075;&#1086;&#1089;&#1090;&#1080;%20&#1082;%20&#1079;&#1072;&#1081;&#1082;&#1077;\1%20(2).wm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2;%20&#1075;&#1086;&#1089;&#1090;&#1080;%20&#1082;%20&#1079;&#1072;&#1081;&#1082;&#1077;\6.wma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2;%20&#1075;&#1086;&#1089;&#1090;&#1080;%20&#1082;%20&#1079;&#1072;&#1081;&#1082;&#1077;1\Detskaya_tancevalnaya_pesenka_-_Tanec_Druzhba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1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56;&#1048;&#1053;&#1040;\Desktop\&#1042;%20&#1075;&#1086;&#1089;&#1090;&#1080;%20&#1082;%20&#1079;&#1072;&#1081;&#1082;&#1077;\ZHeleznova_Logoritmika_-_Parovozik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357585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 ОД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«К зайке в гости 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для детей 3-4 лет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286388"/>
            <a:ext cx="6400800" cy="6143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Гагарина И.В.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7.depositphotos.com/1007989/760/i/950/depositphotos_7602559-Toy-train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9" y="15521"/>
            <a:ext cx="8951422" cy="661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ZHeleznova_Logoritmika_-_Parovoz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74401" y="5965156"/>
            <a:ext cx="661990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5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tatic8.depositphotos.com/1526816/1011/v/950/depositphotos_10116159-stock-illustration-rabb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8024" y="1621428"/>
            <a:ext cx="2952328" cy="4753435"/>
          </a:xfrm>
          <a:prstGeom prst="rect">
            <a:avLst/>
          </a:prstGeom>
          <a:noFill/>
        </p:spPr>
      </p:pic>
      <p:pic>
        <p:nvPicPr>
          <p:cNvPr id="3" name="1 (2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00392" y="5893611"/>
            <a:ext cx="535785" cy="535785"/>
          </a:xfrm>
          <a:prstGeom prst="rect">
            <a:avLst/>
          </a:prstGeom>
        </p:spPr>
      </p:pic>
      <p:pic>
        <p:nvPicPr>
          <p:cNvPr id="4" name="5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788024" y="6188768"/>
            <a:ext cx="481256" cy="481256"/>
          </a:xfrm>
          <a:prstGeom prst="rect">
            <a:avLst/>
          </a:prstGeom>
        </p:spPr>
      </p:pic>
      <p:pic>
        <p:nvPicPr>
          <p:cNvPr id="1026" name="Picture 2" descr="https://im0-tub-ru.yandex.net/i?id=5b1040283e3cfcf68f57e47297debd61&amp;n=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-59665"/>
            <a:ext cx="4572000" cy="691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adraz.ru/upload/blogs2/2016/3/12266_df05c9a4c1a0b846b90f7ff1325629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0501" y="116632"/>
            <a:ext cx="3951890" cy="5649407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2680" y="2303544"/>
            <a:ext cx="2570791" cy="319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28384" y="3516574"/>
            <a:ext cx="598864" cy="598864"/>
          </a:xfrm>
          <a:prstGeom prst="rect">
            <a:avLst/>
          </a:prstGeom>
        </p:spPr>
      </p:pic>
      <p:pic>
        <p:nvPicPr>
          <p:cNvPr id="2053" name="Picture 5" descr="C:\Users\Пользователь\Desktop\трав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99180"/>
            <a:ext cx="8964488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kladraz.ru/upload/blogs2/2016/3/12266_df05c9a4c1a0b846b90f7ff1325629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5156" y="764704"/>
            <a:ext cx="3435431" cy="4911106"/>
          </a:xfrm>
          <a:prstGeom prst="rect">
            <a:avLst/>
          </a:prstGeom>
          <a:noFill/>
        </p:spPr>
      </p:pic>
      <p:pic>
        <p:nvPicPr>
          <p:cNvPr id="3" name="Picture 5" descr="C:\Users\Пользователь\Desktop\тра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99180"/>
            <a:ext cx="8964488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img3.stockfresh.com/files/k/krisdog/m/65/3804176_stock-vector-bunny-rabbit-and-carr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2385" y="2245251"/>
            <a:ext cx="2971795" cy="4571992"/>
          </a:xfrm>
          <a:prstGeom prst="rect">
            <a:avLst/>
          </a:prstGeom>
          <a:noFill/>
        </p:spPr>
      </p:pic>
      <p:pic>
        <p:nvPicPr>
          <p:cNvPr id="3" name="Picture 2" descr="http://kladraz.ru/upload/blogs2/2016/3/12266_df05c9a4c1a0b846b90f7ff13256294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5959" y="790253"/>
            <a:ext cx="4240973" cy="6062664"/>
          </a:xfrm>
          <a:prstGeom prst="rect">
            <a:avLst/>
          </a:prstGeom>
          <a:noFill/>
        </p:spPr>
      </p:pic>
      <p:pic>
        <p:nvPicPr>
          <p:cNvPr id="4" name="Detskaya_tancevalnaya_pesenka_-_Tanec_Druzh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591444" y="6000768"/>
            <a:ext cx="571504" cy="571504"/>
          </a:xfrm>
          <a:prstGeom prst="rect">
            <a:avLst/>
          </a:prstGeom>
        </p:spPr>
      </p:pic>
      <p:pic>
        <p:nvPicPr>
          <p:cNvPr id="5" name="Picture 2" descr="https://im0-tub-ru.yandex.net/i?id=5b1040283e3cfcf68f57e47297debd61&amp;n=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548680"/>
            <a:ext cx="3168352" cy="636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7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7.depositphotos.com/1007989/760/i/950/depositphotos_7602559-Toy-train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805"/>
            <a:ext cx="8378334" cy="611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ZHeleznova_Logoritmika_-_Parovoz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66482" y="5949280"/>
            <a:ext cx="661990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5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</Words>
  <Application>Microsoft Office PowerPoint</Application>
  <PresentationFormat>Экран (4:3)</PresentationFormat>
  <Paragraphs>2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 к ОД «К зайке в гости »  для детей 3-4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Пользователь</cp:lastModifiedBy>
  <cp:revision>21</cp:revision>
  <dcterms:created xsi:type="dcterms:W3CDTF">2017-11-07T20:04:51Z</dcterms:created>
  <dcterms:modified xsi:type="dcterms:W3CDTF">2017-12-04T11:47:38Z</dcterms:modified>
</cp:coreProperties>
</file>