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0" r:id="rId5"/>
    <p:sldId id="263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2DA82-B909-42B3-AA25-B6CF7AED32F1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4E781-F17F-4ADD-9529-C15FD573D6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129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BC94-4218-4685-BCF6-0D7F2BDCDC92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05F3-75E1-46F2-B8BF-D0AB571774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BC94-4218-4685-BCF6-0D7F2BDCDC92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05F3-75E1-46F2-B8BF-D0AB571774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BC94-4218-4685-BCF6-0D7F2BDCDC92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05F3-75E1-46F2-B8BF-D0AB571774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BC94-4218-4685-BCF6-0D7F2BDCDC92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05F3-75E1-46F2-B8BF-D0AB571774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BC94-4218-4685-BCF6-0D7F2BDCDC92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05F3-75E1-46F2-B8BF-D0AB571774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BC94-4218-4685-BCF6-0D7F2BDCDC92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05F3-75E1-46F2-B8BF-D0AB571774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BC94-4218-4685-BCF6-0D7F2BDCDC92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05F3-75E1-46F2-B8BF-D0AB571774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BC94-4218-4685-BCF6-0D7F2BDCDC92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05F3-75E1-46F2-B8BF-D0AB571774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BC94-4218-4685-BCF6-0D7F2BDCDC92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05F3-75E1-46F2-B8BF-D0AB571774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BC94-4218-4685-BCF6-0D7F2BDCDC92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05F3-75E1-46F2-B8BF-D0AB571774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BC94-4218-4685-BCF6-0D7F2BDCDC92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05F3-75E1-46F2-B8BF-D0AB571774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7BC94-4218-4685-BCF6-0D7F2BDCDC92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A05F3-75E1-46F2-B8BF-D0AB571774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&#1042;%20&#1075;&#1086;&#1089;&#1090;&#1080;%20&#1082;%20&#1079;&#1072;&#1081;&#1082;&#1077;1\ZHeleznova_Logoritmika_-_Parovozik.mp3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jpeg"/><Relationship Id="rId2" Type="http://schemas.openxmlformats.org/officeDocument/2006/relationships/audio" Target="file:///F:\&#1042;%20&#1075;&#1086;&#1089;&#1090;&#1080;%20&#1082;%20&#1079;&#1072;&#1081;&#1082;&#1077;\5.wma" TargetMode="External"/><Relationship Id="rId1" Type="http://schemas.openxmlformats.org/officeDocument/2006/relationships/audio" Target="file:///F:\&#1042;%20&#1075;&#1086;&#1089;&#1090;&#1080;%20&#1082;%20&#1079;&#1072;&#1081;&#1082;&#1077;\1%20(2).wma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&#1042;%20&#1075;&#1086;&#1089;&#1090;&#1080;%20&#1082;%20&#1079;&#1072;&#1081;&#1082;&#1077;\6.wma" TargetMode="Externa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&#1042;%20&#1075;&#1086;&#1089;&#1090;&#1080;%20&#1082;%20&#1079;&#1072;&#1081;&#1082;&#1077;1\Detskaya_tancevalnaya_pesenka_-_Tanec_Druzhba.mp3" TargetMode="External"/><Relationship Id="rId6" Type="http://schemas.openxmlformats.org/officeDocument/2006/relationships/image" Target="../media/image6.jpeg"/><Relationship Id="rId5" Type="http://schemas.openxmlformats.org/officeDocument/2006/relationships/image" Target="../media/image12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8;&#1056;&#1048;&#1053;&#1040;\Desktop\&#1042;%20&#1075;&#1086;&#1089;&#1090;&#1080;%20&#1082;%20&#1079;&#1072;&#1081;&#1082;&#1077;\ZHeleznova_Logoritmika_-_Parovozik.mp3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3357585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Презентация 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 ОД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«К зайке в гости »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для детей 3-4 лет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5286388"/>
            <a:ext cx="6400800" cy="61437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 Гагарина И.В.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7.depositphotos.com/1007989/760/i/950/depositphotos_7602559-Toy-train-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69" y="15521"/>
            <a:ext cx="8951422" cy="661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ZHeleznova_Logoritmika_-_Parovozi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474401" y="5965156"/>
            <a:ext cx="661990" cy="661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51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static8.depositphotos.com/1526816/1011/v/950/depositphotos_10116159-stock-illustration-rabbi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8024" y="1621428"/>
            <a:ext cx="2952328" cy="4753435"/>
          </a:xfrm>
          <a:prstGeom prst="rect">
            <a:avLst/>
          </a:prstGeom>
          <a:noFill/>
        </p:spPr>
      </p:pic>
      <p:pic>
        <p:nvPicPr>
          <p:cNvPr id="3" name="1 (2)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100392" y="5893611"/>
            <a:ext cx="535785" cy="535785"/>
          </a:xfrm>
          <a:prstGeom prst="rect">
            <a:avLst/>
          </a:prstGeom>
        </p:spPr>
      </p:pic>
      <p:pic>
        <p:nvPicPr>
          <p:cNvPr id="4" name="5.wma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tretch>
            <a:fillRect/>
          </a:stretch>
        </p:blipFill>
        <p:spPr>
          <a:xfrm>
            <a:off x="4788024" y="6188768"/>
            <a:ext cx="481256" cy="481256"/>
          </a:xfrm>
          <a:prstGeom prst="rect">
            <a:avLst/>
          </a:prstGeom>
        </p:spPr>
      </p:pic>
      <p:pic>
        <p:nvPicPr>
          <p:cNvPr id="1026" name="Picture 2" descr="https://im0-tub-ru.yandex.net/i?id=5b1040283e3cfcf68f57e47297debd61&amp;n=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4" y="-59665"/>
            <a:ext cx="4572000" cy="6917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6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369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ladraz.ru/upload/blogs2/2016/3/12266_df05c9a4c1a0b846b90f7ff13256294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0501" y="116632"/>
            <a:ext cx="3951890" cy="5649407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52680" y="2303544"/>
            <a:ext cx="2570791" cy="3195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6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028384" y="3516574"/>
            <a:ext cx="598864" cy="598864"/>
          </a:xfrm>
          <a:prstGeom prst="rect">
            <a:avLst/>
          </a:prstGeom>
        </p:spPr>
      </p:pic>
      <p:pic>
        <p:nvPicPr>
          <p:cNvPr id="2053" name="Picture 5" descr="C:\Users\Пользователь\Desktop\трава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99180"/>
            <a:ext cx="8964488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7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kladraz.ru/upload/blogs2/2016/3/12266_df05c9a4c1a0b846b90f7ff13256294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5156" y="764704"/>
            <a:ext cx="3435431" cy="4911106"/>
          </a:xfrm>
          <a:prstGeom prst="rect">
            <a:avLst/>
          </a:prstGeom>
          <a:noFill/>
        </p:spPr>
      </p:pic>
      <p:pic>
        <p:nvPicPr>
          <p:cNvPr id="3" name="Picture 5" descr="C:\Users\Пользователь\Desktop\трав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99180"/>
            <a:ext cx="8964488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img3.stockfresh.com/files/k/krisdog/m/65/3804176_stock-vector-bunny-rabbit-and-carro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2385" y="2245251"/>
            <a:ext cx="2971795" cy="4571992"/>
          </a:xfrm>
          <a:prstGeom prst="rect">
            <a:avLst/>
          </a:prstGeom>
          <a:noFill/>
        </p:spPr>
      </p:pic>
      <p:pic>
        <p:nvPicPr>
          <p:cNvPr id="3" name="Picture 2" descr="http://kladraz.ru/upload/blogs2/2016/3/12266_df05c9a4c1a0b846b90f7ff13256294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65959" y="790253"/>
            <a:ext cx="4240973" cy="6062664"/>
          </a:xfrm>
          <a:prstGeom prst="rect">
            <a:avLst/>
          </a:prstGeom>
          <a:noFill/>
        </p:spPr>
      </p:pic>
      <p:pic>
        <p:nvPicPr>
          <p:cNvPr id="4" name="Detskaya_tancevalnaya_pesenka_-_Tanec_Druzhb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591444" y="6000768"/>
            <a:ext cx="571504" cy="571504"/>
          </a:xfrm>
          <a:prstGeom prst="rect">
            <a:avLst/>
          </a:prstGeom>
        </p:spPr>
      </p:pic>
      <p:pic>
        <p:nvPicPr>
          <p:cNvPr id="5" name="Picture 2" descr="https://im0-tub-ru.yandex.net/i?id=5b1040283e3cfcf68f57e47297debd61&amp;n=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4624" y="548680"/>
            <a:ext cx="3168352" cy="6368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272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tatic7.depositphotos.com/1007989/760/i/950/depositphotos_7602559-Toy-train-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5805"/>
            <a:ext cx="8378334" cy="6117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ZHeleznova_Logoritmika_-_Parovozi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766482" y="5949280"/>
            <a:ext cx="661990" cy="661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51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5</Words>
  <Application>Microsoft Office PowerPoint</Application>
  <PresentationFormat>Экран (4:3)</PresentationFormat>
  <Paragraphs>2</Paragraphs>
  <Slides>7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 к ОД «К зайке в гости »  для детей 3-4 лет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Пользователь</cp:lastModifiedBy>
  <cp:revision>21</cp:revision>
  <dcterms:created xsi:type="dcterms:W3CDTF">2017-11-07T20:04:51Z</dcterms:created>
  <dcterms:modified xsi:type="dcterms:W3CDTF">2017-12-04T11:47:38Z</dcterms:modified>
</cp:coreProperties>
</file>