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0" r:id="rId2"/>
    <p:sldId id="312" r:id="rId3"/>
    <p:sldId id="299" r:id="rId4"/>
    <p:sldId id="294" r:id="rId5"/>
    <p:sldId id="257" r:id="rId6"/>
    <p:sldId id="258" r:id="rId7"/>
    <p:sldId id="259" r:id="rId8"/>
    <p:sldId id="281" r:id="rId9"/>
    <p:sldId id="261" r:id="rId10"/>
    <p:sldId id="265" r:id="rId11"/>
    <p:sldId id="282" r:id="rId12"/>
    <p:sldId id="306" r:id="rId13"/>
    <p:sldId id="300" r:id="rId14"/>
    <p:sldId id="301" r:id="rId15"/>
    <p:sldId id="271" r:id="rId16"/>
    <p:sldId id="286" r:id="rId17"/>
    <p:sldId id="287" r:id="rId18"/>
    <p:sldId id="272" r:id="rId19"/>
    <p:sldId id="313" r:id="rId20"/>
    <p:sldId id="273" r:id="rId21"/>
    <p:sldId id="305" r:id="rId22"/>
    <p:sldId id="302" r:id="rId23"/>
    <p:sldId id="304" r:id="rId24"/>
    <p:sldId id="307" r:id="rId25"/>
    <p:sldId id="309" r:id="rId26"/>
    <p:sldId id="285" r:id="rId27"/>
    <p:sldId id="289" r:id="rId28"/>
    <p:sldId id="308" r:id="rId29"/>
    <p:sldId id="295" r:id="rId30"/>
    <p:sldId id="296" r:id="rId31"/>
    <p:sldId id="297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2617" autoAdjust="0"/>
  </p:normalViewPr>
  <p:slideViewPr>
    <p:cSldViewPr>
      <p:cViewPr varScale="1">
        <p:scale>
          <a:sx n="72" d="100"/>
          <a:sy n="72" d="100"/>
        </p:scale>
        <p:origin x="-45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9BEC1-393E-4648-BEC2-F536A62FBF7F}" type="datetimeFigureOut">
              <a:rPr lang="ru-RU" smtClean="0"/>
              <a:pPr/>
              <a:t>29.10.2012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03E54-8084-4E5C-AB8F-A1BA101D64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9BEC1-393E-4648-BEC2-F536A62FBF7F}" type="datetimeFigureOut">
              <a:rPr lang="ru-RU" smtClean="0"/>
              <a:pPr/>
              <a:t>29.10.2012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03E54-8084-4E5C-AB8F-A1BA101D64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9BEC1-393E-4648-BEC2-F536A62FBF7F}" type="datetimeFigureOut">
              <a:rPr lang="ru-RU" smtClean="0"/>
              <a:pPr/>
              <a:t>29.10.2012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03E54-8084-4E5C-AB8F-A1BA101D64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9BEC1-393E-4648-BEC2-F536A62FBF7F}" type="datetimeFigureOut">
              <a:rPr lang="ru-RU" smtClean="0"/>
              <a:pPr/>
              <a:t>29.10.2012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03E54-8084-4E5C-AB8F-A1BA101D64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9BEC1-393E-4648-BEC2-F536A62FBF7F}" type="datetimeFigureOut">
              <a:rPr lang="ru-RU" smtClean="0"/>
              <a:pPr/>
              <a:t>29.10.2012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03E54-8084-4E5C-AB8F-A1BA101D64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9BEC1-393E-4648-BEC2-F536A62FBF7F}" type="datetimeFigureOut">
              <a:rPr lang="ru-RU" smtClean="0"/>
              <a:pPr/>
              <a:t>29.10.2012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03E54-8084-4E5C-AB8F-A1BA101D64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9BEC1-393E-4648-BEC2-F536A62FBF7F}" type="datetimeFigureOut">
              <a:rPr lang="ru-RU" smtClean="0"/>
              <a:pPr/>
              <a:t>29.10.2012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03E54-8084-4E5C-AB8F-A1BA101D64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9BEC1-393E-4648-BEC2-F536A62FBF7F}" type="datetimeFigureOut">
              <a:rPr lang="ru-RU" smtClean="0"/>
              <a:pPr/>
              <a:t>29.10.2012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03E54-8084-4E5C-AB8F-A1BA101D64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9BEC1-393E-4648-BEC2-F536A62FBF7F}" type="datetimeFigureOut">
              <a:rPr lang="ru-RU" smtClean="0"/>
              <a:pPr/>
              <a:t>29.10.2012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03E54-8084-4E5C-AB8F-A1BA101D64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9BEC1-393E-4648-BEC2-F536A62FBF7F}" type="datetimeFigureOut">
              <a:rPr lang="ru-RU" smtClean="0"/>
              <a:pPr/>
              <a:t>29.10.2012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03E54-8084-4E5C-AB8F-A1BA101D64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9BEC1-393E-4648-BEC2-F536A62FBF7F}" type="datetimeFigureOut">
              <a:rPr lang="ru-RU" smtClean="0"/>
              <a:pPr/>
              <a:t>29.10.2012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03E54-8084-4E5C-AB8F-A1BA101D64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59BEC1-393E-4648-BEC2-F536A62FBF7F}" type="datetimeFigureOut">
              <a:rPr lang="ru-RU" smtClean="0"/>
              <a:pPr/>
              <a:t>29.10.2012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03E54-8084-4E5C-AB8F-A1BA101D643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&#1056;&#1072;&#1073;&#1086;&#1095;&#1080;&#1081;%20&#1089;&#1090;&#1086;&#1083;\&#1073;&#1072;&#1088;&#1089;&#1091;&#1082;\%5ball-Sounds.ru%5dtrevozhnyy-zvuk-enota.mp3" TargetMode="Externa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&#1056;&#1072;&#1073;&#1086;&#1095;&#1080;&#1081;%20&#1089;&#1090;&#1086;&#1083;\&#1073;&#1072;&#1088;&#1089;&#1091;&#1082;\%5ball-Sounds.ru%5dzvuk-detenysha-enota.mp3" TargetMode="Externa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&#1056;&#1072;&#1073;&#1086;&#1095;&#1080;&#1081;%20&#1089;&#1090;&#1086;&#1083;\&#1073;&#1072;&#1088;&#1089;&#1091;&#1082;\%5ball-Sounds.ru%5dtrevozhnyy-zvuk-enota.mp3" TargetMode="Externa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&#1056;&#1072;&#1073;&#1086;&#1095;&#1080;&#1081;%20&#1089;&#1090;&#1086;&#1083;\&#1073;&#1072;&#1088;&#1089;&#1091;&#1082;\%5ball-Sounds.ru%5dzvuki-neskolkih-enotov.mp3" TargetMode="Externa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26" y="-1214470"/>
            <a:ext cx="8501154" cy="8072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57265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214338"/>
            <a:ext cx="9144000" cy="7286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583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://vsadike.ucoz.ru/raznoe/meles-meles.jpg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[all-Sounds.ru]trevozhnyy-zvuk-enot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501090" y="621508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[all-Sounds.ru]zvuk-detenysha-enot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429652" y="621508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43150" y="2501106"/>
            <a:ext cx="4457700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90750" y="2077244"/>
            <a:ext cx="476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10728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14500" y="1948656"/>
            <a:ext cx="5715000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95450" y="1705769"/>
            <a:ext cx="5753100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://vsadike.ucoz.ru/raznoe/badger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://vsadike.ucoz.ru/raznoe/barsuk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28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://vsadike.ucoz.ru/raznoe/barsuk-lapa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Барсук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214290"/>
            <a:ext cx="9144000" cy="6506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[all-Sounds.ru]trevozhnyy-zvuk-enot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501090" y="621508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[all-Sounds.ru]zvuki-neskolkih-enotov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572528" y="628652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0</Words>
  <Application>Microsoft Office PowerPoint</Application>
  <PresentationFormat>Экран (4:3)</PresentationFormat>
  <Paragraphs>0</Paragraphs>
  <Slides>31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40</cp:revision>
  <dcterms:created xsi:type="dcterms:W3CDTF">2012-10-07T13:41:30Z</dcterms:created>
  <dcterms:modified xsi:type="dcterms:W3CDTF">2012-10-29T15:57:36Z</dcterms:modified>
</cp:coreProperties>
</file>