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5" r:id="rId7"/>
    <p:sldId id="261" r:id="rId8"/>
    <p:sldId id="266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AF18-93E3-434B-B704-5C08DCFF4C85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7662-E83C-436E-99BC-653BC7B8CB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AF18-93E3-434B-B704-5C08DCFF4C85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7662-E83C-436E-99BC-653BC7B8CB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AF18-93E3-434B-B704-5C08DCFF4C85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7662-E83C-436E-99BC-653BC7B8CB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AF18-93E3-434B-B704-5C08DCFF4C85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7662-E83C-436E-99BC-653BC7B8CB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AF18-93E3-434B-B704-5C08DCFF4C85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7662-E83C-436E-99BC-653BC7B8CB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AF18-93E3-434B-B704-5C08DCFF4C85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7662-E83C-436E-99BC-653BC7B8CB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AF18-93E3-434B-B704-5C08DCFF4C85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7662-E83C-436E-99BC-653BC7B8CB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AF18-93E3-434B-B704-5C08DCFF4C85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7662-E83C-436E-99BC-653BC7B8CB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AF18-93E3-434B-B704-5C08DCFF4C85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7662-E83C-436E-99BC-653BC7B8CB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AF18-93E3-434B-B704-5C08DCFF4C85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7662-E83C-436E-99BC-653BC7B8CB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AF18-93E3-434B-B704-5C08DCFF4C85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7662-E83C-436E-99BC-653BC7B8CB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4AF18-93E3-434B-B704-5C08DCFF4C85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07662-E83C-436E-99BC-653BC7B8CB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videouroki.net/razrabotki/priezientatsiia-na-tiemu-vierbnoie-voskriesienii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За неделю до Пасхи мы встречаем вербное воскресение. Согласно преданию именно в этот день Сын Божий Иисус Христос въехал в Иерусалим. Жители Иерусалима встречали своего долгожданного гостя веточками олив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 сожалению, у нас это дерево не растет, но его прекрасно заменила верба. Почему именно верба? В России за неделю до пасхи обычно еще холодно, и лишь верба выпускает из своих почек на веточках бело-серые, пушистые живые шарики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Взяв букетики с пушистыми белыми шариками, всей семьей отправлялись с утра в церковь, постоять на службе, освятить букетики вербы, чтобы они весь год потом озаряли наше жилище небесной святостью. 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/>
          <a:srcRect l="5000" t="5914" r="14546" b="66296"/>
          <a:stretch/>
        </p:blipFill>
        <p:spPr bwMode="auto">
          <a:xfrm>
            <a:off x="4283968" y="0"/>
            <a:ext cx="4752528" cy="21328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5976" y="2055397"/>
            <a:ext cx="4788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В конце службы верба освящается святой водой.</a:t>
            </a:r>
          </a:p>
          <a:p>
            <a:pPr algn="ctr"/>
            <a:r>
              <a:rPr lang="ru-RU" b="1" dirty="0">
                <a:latin typeface="Calibri" pitchFamily="34" charset="0"/>
              </a:rPr>
              <a:t> </a:t>
            </a:r>
          </a:p>
        </p:txBody>
      </p:sp>
      <p:pic>
        <p:nvPicPr>
          <p:cNvPr id="7" name="Содержимое 4" descr="d931f6f49b7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283968" y="2708919"/>
            <a:ext cx="4860032" cy="4149079"/>
          </a:xfrm>
          <a:prstGeom prst="rect">
            <a:avLst/>
          </a:prstGeom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39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Колокольный звон - Благовес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37183" y="61875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5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0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Верба с древности почитаема у нашего народа и считается чудесным растением. Освященная в церкви, она охраняла дом от пожара, скот от болезней, а посевы от града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663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Считается, что верба обладает огромной целительной силой и помогает избавиться от всего плохого, </a:t>
            </a:r>
          </a:p>
          <a:p>
            <a:pPr algn="ctr"/>
            <a:r>
              <a:rPr lang="ru-RU" b="1" dirty="0">
                <a:latin typeface="Calibri" pitchFamily="34" charset="0"/>
              </a:rPr>
              <a:t>что скопилось в доме за год. </a:t>
            </a:r>
          </a:p>
          <a:p>
            <a:pPr algn="ctr"/>
            <a:r>
              <a:rPr lang="ru-RU" b="1" dirty="0">
                <a:latin typeface="Calibri" pitchFamily="34" charset="0"/>
              </a:rPr>
              <a:t>Освященные вербы принято хранить в доме весь год рядом с иконами.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6961"/>
            <a:ext cx="9144000" cy="554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79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А еще по поверию в Вербное Воскресение веточкой вербы, принесенной из церкви, нужно касаться всех своих близких и родных – для здоровья. При этом приговаривать: «Будь таким же сильным, как верба, таким же здоровым, как ее корни и таким же богатым, как земля». "/>
          <p:cNvPicPr>
            <a:picLocks noChangeAspect="1" noChangeArrowheads="1"/>
          </p:cNvPicPr>
          <p:nvPr/>
        </p:nvPicPr>
        <p:blipFill rotWithShape="1">
          <a:blip r:embed="rId2"/>
          <a:srcRect t="3435" b="25656"/>
          <a:stretch/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79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 информации: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https://videouroki.net/razrabotki/priezientatsiia-na-tiemu-vierbnoie-voskriesieniie.html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49</Words>
  <Application>Microsoft Office PowerPoint</Application>
  <PresentationFormat>Экран (4:3)</PresentationFormat>
  <Paragraphs>7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 информации: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User</cp:lastModifiedBy>
  <cp:revision>6</cp:revision>
  <dcterms:created xsi:type="dcterms:W3CDTF">2025-04-10T17:46:33Z</dcterms:created>
  <dcterms:modified xsi:type="dcterms:W3CDTF">2025-04-11T11:14:10Z</dcterms:modified>
</cp:coreProperties>
</file>